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112" y="-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22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19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3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35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0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81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11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24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05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44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28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F1A8D-AE4D-4C38-8673-1B42ADDC110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5DBD1-E92D-4AA1-B839-CFF9459C39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40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414733E6-F2F4-7143-A6BE-F062350B33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080701" flipV="1">
            <a:off x="1860963" y="1115785"/>
            <a:ext cx="854440" cy="320383"/>
          </a:xfrm>
          <a:prstGeom prst="rect">
            <a:avLst/>
          </a:prstGeom>
        </p:spPr>
      </p:pic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27284F83-BC20-1241-825C-29C4D4B708DB}"/>
              </a:ext>
            </a:extLst>
          </p:cNvPr>
          <p:cNvSpPr/>
          <p:nvPr/>
        </p:nvSpPr>
        <p:spPr>
          <a:xfrm>
            <a:off x="3249146" y="102414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AB29FBB7-2B42-014C-99B5-AA3138084B6F}"/>
              </a:ext>
            </a:extLst>
          </p:cNvPr>
          <p:cNvSpPr/>
          <p:nvPr/>
        </p:nvSpPr>
        <p:spPr>
          <a:xfrm>
            <a:off x="2868316" y="2023531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49180594-2C2C-8C4A-8E08-E3D5D734C825}"/>
              </a:ext>
            </a:extLst>
          </p:cNvPr>
          <p:cNvSpPr/>
          <p:nvPr/>
        </p:nvSpPr>
        <p:spPr>
          <a:xfrm>
            <a:off x="2121518" y="267469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168DE693-FE0C-4B41-80B3-AD14D135A613}"/>
              </a:ext>
            </a:extLst>
          </p:cNvPr>
          <p:cNvSpPr/>
          <p:nvPr/>
        </p:nvSpPr>
        <p:spPr>
          <a:xfrm>
            <a:off x="3661348" y="268729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Ellipse 19">
            <a:extLst>
              <a:ext uri="{FF2B5EF4-FFF2-40B4-BE49-F238E27FC236}">
                <a16:creationId xmlns="" xmlns:a16="http://schemas.microsoft.com/office/drawing/2014/main" id="{367AB280-DF4F-8B41-A718-3E1B54DFFD56}"/>
              </a:ext>
            </a:extLst>
          </p:cNvPr>
          <p:cNvSpPr/>
          <p:nvPr/>
        </p:nvSpPr>
        <p:spPr>
          <a:xfrm>
            <a:off x="1632642" y="3272355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Ellipse 20">
            <a:extLst>
              <a:ext uri="{FF2B5EF4-FFF2-40B4-BE49-F238E27FC236}">
                <a16:creationId xmlns="" xmlns:a16="http://schemas.microsoft.com/office/drawing/2014/main" id="{8B44F67C-6FB9-FB43-BC3A-B1E5DF60B02D}"/>
              </a:ext>
            </a:extLst>
          </p:cNvPr>
          <p:cNvSpPr/>
          <p:nvPr/>
        </p:nvSpPr>
        <p:spPr>
          <a:xfrm>
            <a:off x="1120016" y="3895061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llipse 21">
            <a:extLst>
              <a:ext uri="{FF2B5EF4-FFF2-40B4-BE49-F238E27FC236}">
                <a16:creationId xmlns="" xmlns:a16="http://schemas.microsoft.com/office/drawing/2014/main" id="{F852F76F-4496-E84B-9B0A-880C333E1C6B}"/>
              </a:ext>
            </a:extLst>
          </p:cNvPr>
          <p:cNvSpPr/>
          <p:nvPr/>
        </p:nvSpPr>
        <p:spPr>
          <a:xfrm>
            <a:off x="2457204" y="3272355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Ellipse 22">
            <a:extLst>
              <a:ext uri="{FF2B5EF4-FFF2-40B4-BE49-F238E27FC236}">
                <a16:creationId xmlns="" xmlns:a16="http://schemas.microsoft.com/office/drawing/2014/main" id="{8463F9C6-FE19-6344-BF7E-D3AAA0745F04}"/>
              </a:ext>
            </a:extLst>
          </p:cNvPr>
          <p:cNvSpPr/>
          <p:nvPr/>
        </p:nvSpPr>
        <p:spPr>
          <a:xfrm>
            <a:off x="3231970" y="3272355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Ellipse 23">
            <a:extLst>
              <a:ext uri="{FF2B5EF4-FFF2-40B4-BE49-F238E27FC236}">
                <a16:creationId xmlns="" xmlns:a16="http://schemas.microsoft.com/office/drawing/2014/main" id="{5555A5AC-4045-CD49-9A54-08BEF14108EA}"/>
              </a:ext>
            </a:extLst>
          </p:cNvPr>
          <p:cNvSpPr/>
          <p:nvPr/>
        </p:nvSpPr>
        <p:spPr>
          <a:xfrm>
            <a:off x="4193370" y="3272355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Ellipse 24">
            <a:extLst>
              <a:ext uri="{FF2B5EF4-FFF2-40B4-BE49-F238E27FC236}">
                <a16:creationId xmlns="" xmlns:a16="http://schemas.microsoft.com/office/drawing/2014/main" id="{74FBE47E-14FB-1A41-BD42-DE7B89DB3924}"/>
              </a:ext>
            </a:extLst>
          </p:cNvPr>
          <p:cNvSpPr/>
          <p:nvPr/>
        </p:nvSpPr>
        <p:spPr>
          <a:xfrm>
            <a:off x="4669200" y="3895061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8AE643EA-2673-DE40-9249-B760CE41733E}"/>
              </a:ext>
            </a:extLst>
          </p:cNvPr>
          <p:cNvSpPr/>
          <p:nvPr/>
        </p:nvSpPr>
        <p:spPr>
          <a:xfrm>
            <a:off x="5081211" y="456650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Ellipse 26">
            <a:extLst>
              <a:ext uri="{FF2B5EF4-FFF2-40B4-BE49-F238E27FC236}">
                <a16:creationId xmlns="" xmlns:a16="http://schemas.microsoft.com/office/drawing/2014/main" id="{CB259941-9551-EA48-8582-EE3C754CA86C}"/>
              </a:ext>
            </a:extLst>
          </p:cNvPr>
          <p:cNvSpPr/>
          <p:nvPr/>
        </p:nvSpPr>
        <p:spPr>
          <a:xfrm>
            <a:off x="4455035" y="456650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="" xmlns:a16="http://schemas.microsoft.com/office/drawing/2014/main" id="{32A4DEBB-55D6-364E-903D-C14B5B788F2A}"/>
              </a:ext>
            </a:extLst>
          </p:cNvPr>
          <p:cNvSpPr/>
          <p:nvPr/>
        </p:nvSpPr>
        <p:spPr>
          <a:xfrm>
            <a:off x="3664430" y="3895061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Ellipse 28">
            <a:extLst>
              <a:ext uri="{FF2B5EF4-FFF2-40B4-BE49-F238E27FC236}">
                <a16:creationId xmlns="" xmlns:a16="http://schemas.microsoft.com/office/drawing/2014/main" id="{E3497AD2-B32E-7243-B089-059E3D9702AD}"/>
              </a:ext>
            </a:extLst>
          </p:cNvPr>
          <p:cNvSpPr/>
          <p:nvPr/>
        </p:nvSpPr>
        <p:spPr>
          <a:xfrm>
            <a:off x="3852609" y="456650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Ellipse 29">
            <a:extLst>
              <a:ext uri="{FF2B5EF4-FFF2-40B4-BE49-F238E27FC236}">
                <a16:creationId xmlns="" xmlns:a16="http://schemas.microsoft.com/office/drawing/2014/main" id="{A8869661-772A-E14E-832E-84370C70DB42}"/>
              </a:ext>
            </a:extLst>
          </p:cNvPr>
          <p:cNvSpPr/>
          <p:nvPr/>
        </p:nvSpPr>
        <p:spPr>
          <a:xfrm>
            <a:off x="3244915" y="456650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Ellipse 30">
            <a:extLst>
              <a:ext uri="{FF2B5EF4-FFF2-40B4-BE49-F238E27FC236}">
                <a16:creationId xmlns="" xmlns:a16="http://schemas.microsoft.com/office/drawing/2014/main" id="{C477F06C-AD11-6A4F-88DD-6B59DEC390EF}"/>
              </a:ext>
            </a:extLst>
          </p:cNvPr>
          <p:cNvSpPr/>
          <p:nvPr/>
        </p:nvSpPr>
        <p:spPr>
          <a:xfrm>
            <a:off x="2074787" y="3895061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="" xmlns:a16="http://schemas.microsoft.com/office/drawing/2014/main" id="{715B347A-95A9-6040-95D9-BE014B62989B}"/>
              </a:ext>
            </a:extLst>
          </p:cNvPr>
          <p:cNvSpPr/>
          <p:nvPr/>
        </p:nvSpPr>
        <p:spPr>
          <a:xfrm>
            <a:off x="2494926" y="456650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="" xmlns:a16="http://schemas.microsoft.com/office/drawing/2014/main" id="{2C1B4508-9204-EA4D-A1FE-7CBAA9F31706}"/>
              </a:ext>
            </a:extLst>
          </p:cNvPr>
          <p:cNvSpPr/>
          <p:nvPr/>
        </p:nvSpPr>
        <p:spPr>
          <a:xfrm>
            <a:off x="1904334" y="456650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="" xmlns:a16="http://schemas.microsoft.com/office/drawing/2014/main" id="{94644117-4865-6B47-83E7-D864EBF09FF2}"/>
              </a:ext>
            </a:extLst>
          </p:cNvPr>
          <p:cNvSpPr/>
          <p:nvPr/>
        </p:nvSpPr>
        <p:spPr>
          <a:xfrm>
            <a:off x="1296681" y="456650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Ellipse 34">
            <a:extLst>
              <a:ext uri="{FF2B5EF4-FFF2-40B4-BE49-F238E27FC236}">
                <a16:creationId xmlns="" xmlns:a16="http://schemas.microsoft.com/office/drawing/2014/main" id="{3D9E8ADF-C5B1-E848-9D0B-95B3951AD7A7}"/>
              </a:ext>
            </a:extLst>
          </p:cNvPr>
          <p:cNvSpPr/>
          <p:nvPr/>
        </p:nvSpPr>
        <p:spPr>
          <a:xfrm>
            <a:off x="691686" y="4566503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Soleil 35">
            <a:extLst>
              <a:ext uri="{FF2B5EF4-FFF2-40B4-BE49-F238E27FC236}">
                <a16:creationId xmlns="" xmlns:a16="http://schemas.microsoft.com/office/drawing/2014/main" id="{D076FA2C-2D8E-A540-99DD-0B7B24298B5A}"/>
              </a:ext>
            </a:extLst>
          </p:cNvPr>
          <p:cNvSpPr/>
          <p:nvPr/>
        </p:nvSpPr>
        <p:spPr>
          <a:xfrm>
            <a:off x="2590328" y="1167217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Soleil 37">
            <a:extLst>
              <a:ext uri="{FF2B5EF4-FFF2-40B4-BE49-F238E27FC236}">
                <a16:creationId xmlns="" xmlns:a16="http://schemas.microsoft.com/office/drawing/2014/main" id="{F98B8696-73E0-6947-989F-68056B8138B1}"/>
              </a:ext>
            </a:extLst>
          </p:cNvPr>
          <p:cNvSpPr/>
          <p:nvPr/>
        </p:nvSpPr>
        <p:spPr>
          <a:xfrm>
            <a:off x="3034979" y="2140950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39">
            <a:extLst>
              <a:ext uri="{FF2B5EF4-FFF2-40B4-BE49-F238E27FC236}">
                <a16:creationId xmlns="" xmlns:a16="http://schemas.microsoft.com/office/drawing/2014/main" id="{CF159723-659B-0446-9427-D8481389A1FA}"/>
              </a:ext>
            </a:extLst>
          </p:cNvPr>
          <p:cNvCxnSpPr>
            <a:cxnSpLocks/>
          </p:cNvCxnSpPr>
          <p:nvPr/>
        </p:nvCxnSpPr>
        <p:spPr>
          <a:xfrm>
            <a:off x="2742870" y="1257834"/>
            <a:ext cx="339611" cy="345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="" xmlns:a16="http://schemas.microsoft.com/office/drawing/2014/main" id="{262F08AF-4D8F-EC42-AB1F-9B536AC89461}"/>
              </a:ext>
            </a:extLst>
          </p:cNvPr>
          <p:cNvCxnSpPr>
            <a:cxnSpLocks/>
            <a:stCxn id="12" idx="3"/>
          </p:cNvCxnSpPr>
          <p:nvPr/>
        </p:nvCxnSpPr>
        <p:spPr>
          <a:xfrm flipH="1">
            <a:off x="3082481" y="1354849"/>
            <a:ext cx="229392" cy="24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="" xmlns:a16="http://schemas.microsoft.com/office/drawing/2014/main" id="{A49D6C8D-9A62-F341-8FB1-B89A4B48017A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3082481" y="1603499"/>
            <a:ext cx="0" cy="420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="" xmlns:a16="http://schemas.microsoft.com/office/drawing/2014/main" id="{92BEAE0D-5000-9A4D-A75B-9EB118123590}"/>
              </a:ext>
            </a:extLst>
          </p:cNvPr>
          <p:cNvCxnSpPr>
            <a:stCxn id="17" idx="3"/>
            <a:endCxn id="18" idx="7"/>
          </p:cNvCxnSpPr>
          <p:nvPr/>
        </p:nvCxnSpPr>
        <p:spPr>
          <a:xfrm flipH="1">
            <a:off x="2487121" y="2354237"/>
            <a:ext cx="443922" cy="377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="" xmlns:a16="http://schemas.microsoft.com/office/drawing/2014/main" id="{8427BBC6-6365-F94C-81CC-994EA869FA22}"/>
              </a:ext>
            </a:extLst>
          </p:cNvPr>
          <p:cNvCxnSpPr>
            <a:stCxn id="18" idx="3"/>
            <a:endCxn id="20" idx="7"/>
          </p:cNvCxnSpPr>
          <p:nvPr/>
        </p:nvCxnSpPr>
        <p:spPr>
          <a:xfrm flipH="1">
            <a:off x="1998245" y="3005400"/>
            <a:ext cx="186000" cy="32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="" xmlns:a16="http://schemas.microsoft.com/office/drawing/2014/main" id="{01487FB9-F96C-FA45-B024-DCF10331790B}"/>
              </a:ext>
            </a:extLst>
          </p:cNvPr>
          <p:cNvCxnSpPr>
            <a:stCxn id="18" idx="5"/>
            <a:endCxn id="22" idx="0"/>
          </p:cNvCxnSpPr>
          <p:nvPr/>
        </p:nvCxnSpPr>
        <p:spPr>
          <a:xfrm>
            <a:off x="2487121" y="3005400"/>
            <a:ext cx="184248" cy="266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="" xmlns:a16="http://schemas.microsoft.com/office/drawing/2014/main" id="{71A52C47-1FCA-4942-A208-52B1D72DCD2F}"/>
              </a:ext>
            </a:extLst>
          </p:cNvPr>
          <p:cNvCxnSpPr>
            <a:stCxn id="17" idx="5"/>
            <a:endCxn id="19" idx="1"/>
          </p:cNvCxnSpPr>
          <p:nvPr/>
        </p:nvCxnSpPr>
        <p:spPr>
          <a:xfrm>
            <a:off x="3233919" y="2354237"/>
            <a:ext cx="490156" cy="389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="" xmlns:a16="http://schemas.microsoft.com/office/drawing/2014/main" id="{1C19E52C-02EC-BB42-BA68-F62BE9CF65CC}"/>
              </a:ext>
            </a:extLst>
          </p:cNvPr>
          <p:cNvCxnSpPr>
            <a:stCxn id="19" idx="3"/>
            <a:endCxn id="23" idx="7"/>
          </p:cNvCxnSpPr>
          <p:nvPr/>
        </p:nvCxnSpPr>
        <p:spPr>
          <a:xfrm flipH="1">
            <a:off x="3597573" y="3018000"/>
            <a:ext cx="126502" cy="311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="" xmlns:a16="http://schemas.microsoft.com/office/drawing/2014/main" id="{1DDA47B4-1929-ED4D-9CFD-789DD8C561E4}"/>
              </a:ext>
            </a:extLst>
          </p:cNvPr>
          <p:cNvCxnSpPr>
            <a:stCxn id="19" idx="5"/>
            <a:endCxn id="24" idx="1"/>
          </p:cNvCxnSpPr>
          <p:nvPr/>
        </p:nvCxnSpPr>
        <p:spPr>
          <a:xfrm>
            <a:off x="4026951" y="3018000"/>
            <a:ext cx="229146" cy="311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="" xmlns:a16="http://schemas.microsoft.com/office/drawing/2014/main" id="{2E78ECE8-75AB-1545-9DEA-994F2740DCB6}"/>
              </a:ext>
            </a:extLst>
          </p:cNvPr>
          <p:cNvCxnSpPr>
            <a:stCxn id="20" idx="3"/>
            <a:endCxn id="21" idx="7"/>
          </p:cNvCxnSpPr>
          <p:nvPr/>
        </p:nvCxnSpPr>
        <p:spPr>
          <a:xfrm flipH="1">
            <a:off x="1485619" y="3603061"/>
            <a:ext cx="209750" cy="34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>
            <a:extLst>
              <a:ext uri="{FF2B5EF4-FFF2-40B4-BE49-F238E27FC236}">
                <a16:creationId xmlns="" xmlns:a16="http://schemas.microsoft.com/office/drawing/2014/main" id="{039A4063-1A14-F04C-8BBC-1C5A8BE4F2F6}"/>
              </a:ext>
            </a:extLst>
          </p:cNvPr>
          <p:cNvCxnSpPr>
            <a:stCxn id="21" idx="3"/>
            <a:endCxn id="35" idx="7"/>
          </p:cNvCxnSpPr>
          <p:nvPr/>
        </p:nvCxnSpPr>
        <p:spPr>
          <a:xfrm flipH="1">
            <a:off x="1057289" y="4225767"/>
            <a:ext cx="125454" cy="39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>
            <a:extLst>
              <a:ext uri="{FF2B5EF4-FFF2-40B4-BE49-F238E27FC236}">
                <a16:creationId xmlns="" xmlns:a16="http://schemas.microsoft.com/office/drawing/2014/main" id="{EB3431D2-C622-B345-8192-87B8130FF2ED}"/>
              </a:ext>
            </a:extLst>
          </p:cNvPr>
          <p:cNvCxnSpPr>
            <a:stCxn id="20" idx="5"/>
            <a:endCxn id="31" idx="1"/>
          </p:cNvCxnSpPr>
          <p:nvPr/>
        </p:nvCxnSpPr>
        <p:spPr>
          <a:xfrm>
            <a:off x="1998245" y="3603061"/>
            <a:ext cx="139269" cy="34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="" xmlns:a16="http://schemas.microsoft.com/office/drawing/2014/main" id="{B0C7C49E-3966-E148-BABB-9F076837E13D}"/>
              </a:ext>
            </a:extLst>
          </p:cNvPr>
          <p:cNvCxnSpPr>
            <a:cxnSpLocks/>
            <a:stCxn id="21" idx="5"/>
            <a:endCxn id="34" idx="0"/>
          </p:cNvCxnSpPr>
          <p:nvPr/>
        </p:nvCxnSpPr>
        <p:spPr>
          <a:xfrm>
            <a:off x="1485619" y="4225767"/>
            <a:ext cx="25227" cy="34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="" xmlns:a16="http://schemas.microsoft.com/office/drawing/2014/main" id="{B479D30D-34D8-FE4E-94CF-AC04A9FC39A3}"/>
              </a:ext>
            </a:extLst>
          </p:cNvPr>
          <p:cNvCxnSpPr>
            <a:stCxn id="24" idx="5"/>
            <a:endCxn id="25" idx="1"/>
          </p:cNvCxnSpPr>
          <p:nvPr/>
        </p:nvCxnSpPr>
        <p:spPr>
          <a:xfrm>
            <a:off x="4558973" y="3603061"/>
            <a:ext cx="172954" cy="34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="" xmlns:a16="http://schemas.microsoft.com/office/drawing/2014/main" id="{9F0DBAE5-C18D-CB45-B136-FF0CCE499945}"/>
              </a:ext>
            </a:extLst>
          </p:cNvPr>
          <p:cNvCxnSpPr>
            <a:stCxn id="25" idx="5"/>
            <a:endCxn id="26" idx="1"/>
          </p:cNvCxnSpPr>
          <p:nvPr/>
        </p:nvCxnSpPr>
        <p:spPr>
          <a:xfrm>
            <a:off x="5034803" y="4225767"/>
            <a:ext cx="109135" cy="39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="" xmlns:a16="http://schemas.microsoft.com/office/drawing/2014/main" id="{C3304894-A9FE-4D44-B42B-634877A219D9}"/>
              </a:ext>
            </a:extLst>
          </p:cNvPr>
          <p:cNvCxnSpPr>
            <a:stCxn id="25" idx="3"/>
            <a:endCxn id="27" idx="0"/>
          </p:cNvCxnSpPr>
          <p:nvPr/>
        </p:nvCxnSpPr>
        <p:spPr>
          <a:xfrm flipH="1">
            <a:off x="4669200" y="4225767"/>
            <a:ext cx="62727" cy="34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="" xmlns:a16="http://schemas.microsoft.com/office/drawing/2014/main" id="{110C1CBD-9288-074E-933C-78039C756F96}"/>
              </a:ext>
            </a:extLst>
          </p:cNvPr>
          <p:cNvCxnSpPr>
            <a:stCxn id="24" idx="3"/>
            <a:endCxn id="28" idx="7"/>
          </p:cNvCxnSpPr>
          <p:nvPr/>
        </p:nvCxnSpPr>
        <p:spPr>
          <a:xfrm flipH="1">
            <a:off x="4030033" y="3603061"/>
            <a:ext cx="226064" cy="34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="" xmlns:a16="http://schemas.microsoft.com/office/drawing/2014/main" id="{A4EBF82E-C30A-7B4D-847A-9A51934A767C}"/>
              </a:ext>
            </a:extLst>
          </p:cNvPr>
          <p:cNvCxnSpPr>
            <a:cxnSpLocks/>
            <a:stCxn id="28" idx="5"/>
            <a:endCxn id="29" idx="0"/>
          </p:cNvCxnSpPr>
          <p:nvPr/>
        </p:nvCxnSpPr>
        <p:spPr>
          <a:xfrm>
            <a:off x="4030033" y="4225767"/>
            <a:ext cx="36741" cy="34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="" xmlns:a16="http://schemas.microsoft.com/office/drawing/2014/main" id="{4BD2495A-BDFC-5146-825D-726DEEA51AE3}"/>
              </a:ext>
            </a:extLst>
          </p:cNvPr>
          <p:cNvCxnSpPr>
            <a:stCxn id="28" idx="3"/>
            <a:endCxn id="30" idx="7"/>
          </p:cNvCxnSpPr>
          <p:nvPr/>
        </p:nvCxnSpPr>
        <p:spPr>
          <a:xfrm flipH="1">
            <a:off x="3610518" y="4225767"/>
            <a:ext cx="116639" cy="39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>
            <a:extLst>
              <a:ext uri="{FF2B5EF4-FFF2-40B4-BE49-F238E27FC236}">
                <a16:creationId xmlns="" xmlns:a16="http://schemas.microsoft.com/office/drawing/2014/main" id="{8BE1E837-3138-C74F-80A0-3E8E80D279C3}"/>
              </a:ext>
            </a:extLst>
          </p:cNvPr>
          <p:cNvCxnSpPr>
            <a:stCxn id="31" idx="3"/>
            <a:endCxn id="33" idx="0"/>
          </p:cNvCxnSpPr>
          <p:nvPr/>
        </p:nvCxnSpPr>
        <p:spPr>
          <a:xfrm flipH="1">
            <a:off x="2118499" y="4225767"/>
            <a:ext cx="19015" cy="34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>
            <a:extLst>
              <a:ext uri="{FF2B5EF4-FFF2-40B4-BE49-F238E27FC236}">
                <a16:creationId xmlns="" xmlns:a16="http://schemas.microsoft.com/office/drawing/2014/main" id="{FA6A01C1-E59B-8E4F-9552-9E830E6D222F}"/>
              </a:ext>
            </a:extLst>
          </p:cNvPr>
          <p:cNvCxnSpPr>
            <a:stCxn id="31" idx="5"/>
            <a:endCxn id="32" idx="1"/>
          </p:cNvCxnSpPr>
          <p:nvPr/>
        </p:nvCxnSpPr>
        <p:spPr>
          <a:xfrm>
            <a:off x="2440390" y="4225767"/>
            <a:ext cx="117263" cy="39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Image 85">
            <a:extLst>
              <a:ext uri="{FF2B5EF4-FFF2-40B4-BE49-F238E27FC236}">
                <a16:creationId xmlns="" xmlns:a16="http://schemas.microsoft.com/office/drawing/2014/main" id="{4DC82837-55FE-8E44-9555-94172F2E287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080701" flipV="1">
            <a:off x="7725394" y="1134986"/>
            <a:ext cx="854440" cy="320383"/>
          </a:xfrm>
          <a:prstGeom prst="rect">
            <a:avLst/>
          </a:prstGeom>
        </p:spPr>
      </p:pic>
      <p:sp>
        <p:nvSpPr>
          <p:cNvPr id="87" name="Ellipse 86">
            <a:extLst>
              <a:ext uri="{FF2B5EF4-FFF2-40B4-BE49-F238E27FC236}">
                <a16:creationId xmlns="" xmlns:a16="http://schemas.microsoft.com/office/drawing/2014/main" id="{5DA49009-C2CC-7941-8F62-E6E6E3D56A99}"/>
              </a:ext>
            </a:extLst>
          </p:cNvPr>
          <p:cNvSpPr/>
          <p:nvPr/>
        </p:nvSpPr>
        <p:spPr>
          <a:xfrm>
            <a:off x="9113577" y="104334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8" name="Ellipse 87">
            <a:extLst>
              <a:ext uri="{FF2B5EF4-FFF2-40B4-BE49-F238E27FC236}">
                <a16:creationId xmlns="" xmlns:a16="http://schemas.microsoft.com/office/drawing/2014/main" id="{FE91B688-22D2-724D-B9E9-14EEC0DA9B59}"/>
              </a:ext>
            </a:extLst>
          </p:cNvPr>
          <p:cNvSpPr/>
          <p:nvPr/>
        </p:nvSpPr>
        <p:spPr>
          <a:xfrm>
            <a:off x="8732747" y="2042732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9" name="Ellipse 88">
            <a:extLst>
              <a:ext uri="{FF2B5EF4-FFF2-40B4-BE49-F238E27FC236}">
                <a16:creationId xmlns="" xmlns:a16="http://schemas.microsoft.com/office/drawing/2014/main" id="{7117654A-3FCD-3A44-A4CD-B8863D92D901}"/>
              </a:ext>
            </a:extLst>
          </p:cNvPr>
          <p:cNvSpPr/>
          <p:nvPr/>
        </p:nvSpPr>
        <p:spPr>
          <a:xfrm>
            <a:off x="7985949" y="2693895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0" name="Ellipse 89">
            <a:extLst>
              <a:ext uri="{FF2B5EF4-FFF2-40B4-BE49-F238E27FC236}">
                <a16:creationId xmlns="" xmlns:a16="http://schemas.microsoft.com/office/drawing/2014/main" id="{A74E6286-92D6-D445-8B20-45A601A21BFE}"/>
              </a:ext>
            </a:extLst>
          </p:cNvPr>
          <p:cNvSpPr/>
          <p:nvPr/>
        </p:nvSpPr>
        <p:spPr>
          <a:xfrm>
            <a:off x="9525779" y="2706495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1" name="Ellipse 90">
            <a:extLst>
              <a:ext uri="{FF2B5EF4-FFF2-40B4-BE49-F238E27FC236}">
                <a16:creationId xmlns="" xmlns:a16="http://schemas.microsoft.com/office/drawing/2014/main" id="{B13E95C9-67BD-9244-A2C6-BA281855ED68}"/>
              </a:ext>
            </a:extLst>
          </p:cNvPr>
          <p:cNvSpPr/>
          <p:nvPr/>
        </p:nvSpPr>
        <p:spPr>
          <a:xfrm>
            <a:off x="7497073" y="3291556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2" name="Ellipse 91">
            <a:extLst>
              <a:ext uri="{FF2B5EF4-FFF2-40B4-BE49-F238E27FC236}">
                <a16:creationId xmlns="" xmlns:a16="http://schemas.microsoft.com/office/drawing/2014/main" id="{306B9244-8056-A94E-A7A0-FFDBEB49C6EC}"/>
              </a:ext>
            </a:extLst>
          </p:cNvPr>
          <p:cNvSpPr/>
          <p:nvPr/>
        </p:nvSpPr>
        <p:spPr>
          <a:xfrm>
            <a:off x="6984447" y="3914262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3" name="Ellipse 92">
            <a:extLst>
              <a:ext uri="{FF2B5EF4-FFF2-40B4-BE49-F238E27FC236}">
                <a16:creationId xmlns="" xmlns:a16="http://schemas.microsoft.com/office/drawing/2014/main" id="{C1251801-849C-3840-A7F6-EA5381917B19}"/>
              </a:ext>
            </a:extLst>
          </p:cNvPr>
          <p:cNvSpPr/>
          <p:nvPr/>
        </p:nvSpPr>
        <p:spPr>
          <a:xfrm>
            <a:off x="8321635" y="3291556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4" name="Ellipse 93">
            <a:extLst>
              <a:ext uri="{FF2B5EF4-FFF2-40B4-BE49-F238E27FC236}">
                <a16:creationId xmlns="" xmlns:a16="http://schemas.microsoft.com/office/drawing/2014/main" id="{8A4DA25A-C174-A847-B507-D1C92C9D772A}"/>
              </a:ext>
            </a:extLst>
          </p:cNvPr>
          <p:cNvSpPr/>
          <p:nvPr/>
        </p:nvSpPr>
        <p:spPr>
          <a:xfrm>
            <a:off x="9096401" y="3291556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5" name="Ellipse 94">
            <a:extLst>
              <a:ext uri="{FF2B5EF4-FFF2-40B4-BE49-F238E27FC236}">
                <a16:creationId xmlns="" xmlns:a16="http://schemas.microsoft.com/office/drawing/2014/main" id="{482BD7D3-F40B-3C48-BCE8-1FACB1BCFDA4}"/>
              </a:ext>
            </a:extLst>
          </p:cNvPr>
          <p:cNvSpPr/>
          <p:nvPr/>
        </p:nvSpPr>
        <p:spPr>
          <a:xfrm>
            <a:off x="10057801" y="3291556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6" name="Ellipse 95">
            <a:extLst>
              <a:ext uri="{FF2B5EF4-FFF2-40B4-BE49-F238E27FC236}">
                <a16:creationId xmlns="" xmlns:a16="http://schemas.microsoft.com/office/drawing/2014/main" id="{D9C513E5-101B-9041-8719-180B5C97F63D}"/>
              </a:ext>
            </a:extLst>
          </p:cNvPr>
          <p:cNvSpPr/>
          <p:nvPr/>
        </p:nvSpPr>
        <p:spPr>
          <a:xfrm>
            <a:off x="10533631" y="3914262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7" name="Ellipse 96">
            <a:extLst>
              <a:ext uri="{FF2B5EF4-FFF2-40B4-BE49-F238E27FC236}">
                <a16:creationId xmlns="" xmlns:a16="http://schemas.microsoft.com/office/drawing/2014/main" id="{0ADDC482-20CE-664C-9DCE-765E0EDE3F8D}"/>
              </a:ext>
            </a:extLst>
          </p:cNvPr>
          <p:cNvSpPr/>
          <p:nvPr/>
        </p:nvSpPr>
        <p:spPr>
          <a:xfrm>
            <a:off x="10945642" y="458570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8" name="Ellipse 97">
            <a:extLst>
              <a:ext uri="{FF2B5EF4-FFF2-40B4-BE49-F238E27FC236}">
                <a16:creationId xmlns="" xmlns:a16="http://schemas.microsoft.com/office/drawing/2014/main" id="{8385A6BE-9AE7-984E-B24D-72F56CB5E45C}"/>
              </a:ext>
            </a:extLst>
          </p:cNvPr>
          <p:cNvSpPr/>
          <p:nvPr/>
        </p:nvSpPr>
        <p:spPr>
          <a:xfrm>
            <a:off x="10319466" y="458570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9" name="Ellipse 98">
            <a:extLst>
              <a:ext uri="{FF2B5EF4-FFF2-40B4-BE49-F238E27FC236}">
                <a16:creationId xmlns="" xmlns:a16="http://schemas.microsoft.com/office/drawing/2014/main" id="{03EABCC5-A1E2-CF43-BB6D-2C35ABD8B656}"/>
              </a:ext>
            </a:extLst>
          </p:cNvPr>
          <p:cNvSpPr/>
          <p:nvPr/>
        </p:nvSpPr>
        <p:spPr>
          <a:xfrm>
            <a:off x="9528861" y="3914262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0" name="Ellipse 99">
            <a:extLst>
              <a:ext uri="{FF2B5EF4-FFF2-40B4-BE49-F238E27FC236}">
                <a16:creationId xmlns="" xmlns:a16="http://schemas.microsoft.com/office/drawing/2014/main" id="{75538975-8B55-0E4E-B23A-987BFEDBD9D7}"/>
              </a:ext>
            </a:extLst>
          </p:cNvPr>
          <p:cNvSpPr/>
          <p:nvPr/>
        </p:nvSpPr>
        <p:spPr>
          <a:xfrm>
            <a:off x="9717040" y="458570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1" name="Ellipse 100">
            <a:extLst>
              <a:ext uri="{FF2B5EF4-FFF2-40B4-BE49-F238E27FC236}">
                <a16:creationId xmlns="" xmlns:a16="http://schemas.microsoft.com/office/drawing/2014/main" id="{2C52BB87-E12F-B54B-A9BB-DAF69DD2B359}"/>
              </a:ext>
            </a:extLst>
          </p:cNvPr>
          <p:cNvSpPr/>
          <p:nvPr/>
        </p:nvSpPr>
        <p:spPr>
          <a:xfrm>
            <a:off x="9109346" y="458570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2" name="Ellipse 101">
            <a:extLst>
              <a:ext uri="{FF2B5EF4-FFF2-40B4-BE49-F238E27FC236}">
                <a16:creationId xmlns="" xmlns:a16="http://schemas.microsoft.com/office/drawing/2014/main" id="{538E2AB8-DD72-984A-BD78-23CBD25D9FE6}"/>
              </a:ext>
            </a:extLst>
          </p:cNvPr>
          <p:cNvSpPr/>
          <p:nvPr/>
        </p:nvSpPr>
        <p:spPr>
          <a:xfrm>
            <a:off x="7939218" y="3914262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3" name="Ellipse 102">
            <a:extLst>
              <a:ext uri="{FF2B5EF4-FFF2-40B4-BE49-F238E27FC236}">
                <a16:creationId xmlns="" xmlns:a16="http://schemas.microsoft.com/office/drawing/2014/main" id="{147F379A-20C0-E741-BB48-23AEF1A09080}"/>
              </a:ext>
            </a:extLst>
          </p:cNvPr>
          <p:cNvSpPr/>
          <p:nvPr/>
        </p:nvSpPr>
        <p:spPr>
          <a:xfrm>
            <a:off x="8359357" y="458570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" name="Ellipse 103">
            <a:extLst>
              <a:ext uri="{FF2B5EF4-FFF2-40B4-BE49-F238E27FC236}">
                <a16:creationId xmlns="" xmlns:a16="http://schemas.microsoft.com/office/drawing/2014/main" id="{48AD7509-C5C0-D242-BDF5-E693B6C76B8D}"/>
              </a:ext>
            </a:extLst>
          </p:cNvPr>
          <p:cNvSpPr/>
          <p:nvPr/>
        </p:nvSpPr>
        <p:spPr>
          <a:xfrm>
            <a:off x="7768765" y="458570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5" name="Ellipse 104">
            <a:extLst>
              <a:ext uri="{FF2B5EF4-FFF2-40B4-BE49-F238E27FC236}">
                <a16:creationId xmlns="" xmlns:a16="http://schemas.microsoft.com/office/drawing/2014/main" id="{3EF160C3-DB95-CF4E-9E83-871536B2E975}"/>
              </a:ext>
            </a:extLst>
          </p:cNvPr>
          <p:cNvSpPr/>
          <p:nvPr/>
        </p:nvSpPr>
        <p:spPr>
          <a:xfrm>
            <a:off x="7161112" y="458570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6" name="Ellipse 105">
            <a:extLst>
              <a:ext uri="{FF2B5EF4-FFF2-40B4-BE49-F238E27FC236}">
                <a16:creationId xmlns="" xmlns:a16="http://schemas.microsoft.com/office/drawing/2014/main" id="{B2CE5CA4-33E9-4443-997A-84FA8E71EE04}"/>
              </a:ext>
            </a:extLst>
          </p:cNvPr>
          <p:cNvSpPr/>
          <p:nvPr/>
        </p:nvSpPr>
        <p:spPr>
          <a:xfrm>
            <a:off x="6556117" y="4585704"/>
            <a:ext cx="428330" cy="387446"/>
          </a:xfrm>
          <a:prstGeom prst="ellipse">
            <a:avLst/>
          </a:prstGeom>
          <a:gradFill>
            <a:gsLst>
              <a:gs pos="22000">
                <a:schemeClr val="bg1"/>
              </a:gs>
              <a:gs pos="100000">
                <a:schemeClr val="accent2">
                  <a:lumMod val="20000"/>
                  <a:lumOff val="80000"/>
                </a:schemeClr>
              </a:gs>
              <a:gs pos="89000">
                <a:schemeClr val="accent2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07" name="Connecteur droit 106">
            <a:extLst>
              <a:ext uri="{FF2B5EF4-FFF2-40B4-BE49-F238E27FC236}">
                <a16:creationId xmlns="" xmlns:a16="http://schemas.microsoft.com/office/drawing/2014/main" id="{C8057825-37BF-F246-82DA-7DD059A5D4A2}"/>
              </a:ext>
            </a:extLst>
          </p:cNvPr>
          <p:cNvCxnSpPr>
            <a:cxnSpLocks/>
          </p:cNvCxnSpPr>
          <p:nvPr/>
        </p:nvCxnSpPr>
        <p:spPr>
          <a:xfrm>
            <a:off x="8607301" y="1277035"/>
            <a:ext cx="339611" cy="345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>
            <a:extLst>
              <a:ext uri="{FF2B5EF4-FFF2-40B4-BE49-F238E27FC236}">
                <a16:creationId xmlns="" xmlns:a16="http://schemas.microsoft.com/office/drawing/2014/main" id="{F0F6EE4F-9039-E846-B848-23F5FA07219B}"/>
              </a:ext>
            </a:extLst>
          </p:cNvPr>
          <p:cNvCxnSpPr>
            <a:cxnSpLocks/>
            <a:stCxn id="87" idx="3"/>
          </p:cNvCxnSpPr>
          <p:nvPr/>
        </p:nvCxnSpPr>
        <p:spPr>
          <a:xfrm flipH="1">
            <a:off x="8946912" y="1374050"/>
            <a:ext cx="229392" cy="24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>
            <a:extLst>
              <a:ext uri="{FF2B5EF4-FFF2-40B4-BE49-F238E27FC236}">
                <a16:creationId xmlns="" xmlns:a16="http://schemas.microsoft.com/office/drawing/2014/main" id="{151FB76E-D32C-D948-9651-2D0FE8242F0C}"/>
              </a:ext>
            </a:extLst>
          </p:cNvPr>
          <p:cNvCxnSpPr>
            <a:cxnSpLocks/>
            <a:endCxn id="88" idx="0"/>
          </p:cNvCxnSpPr>
          <p:nvPr/>
        </p:nvCxnSpPr>
        <p:spPr>
          <a:xfrm>
            <a:off x="8946912" y="1622700"/>
            <a:ext cx="0" cy="420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>
            <a:extLst>
              <a:ext uri="{FF2B5EF4-FFF2-40B4-BE49-F238E27FC236}">
                <a16:creationId xmlns="" xmlns:a16="http://schemas.microsoft.com/office/drawing/2014/main" id="{9255F223-2016-2E46-9A44-1158A76EE2BB}"/>
              </a:ext>
            </a:extLst>
          </p:cNvPr>
          <p:cNvCxnSpPr>
            <a:stCxn id="88" idx="3"/>
            <a:endCxn id="89" idx="7"/>
          </p:cNvCxnSpPr>
          <p:nvPr/>
        </p:nvCxnSpPr>
        <p:spPr>
          <a:xfrm flipH="1">
            <a:off x="8351552" y="2373438"/>
            <a:ext cx="443922" cy="377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>
            <a:extLst>
              <a:ext uri="{FF2B5EF4-FFF2-40B4-BE49-F238E27FC236}">
                <a16:creationId xmlns="" xmlns:a16="http://schemas.microsoft.com/office/drawing/2014/main" id="{721075D0-7D44-4D41-A67C-4672196E8DDC}"/>
              </a:ext>
            </a:extLst>
          </p:cNvPr>
          <p:cNvCxnSpPr>
            <a:stCxn id="89" idx="3"/>
            <a:endCxn id="91" idx="7"/>
          </p:cNvCxnSpPr>
          <p:nvPr/>
        </p:nvCxnSpPr>
        <p:spPr>
          <a:xfrm flipH="1">
            <a:off x="7862676" y="3024601"/>
            <a:ext cx="186000" cy="32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>
            <a:extLst>
              <a:ext uri="{FF2B5EF4-FFF2-40B4-BE49-F238E27FC236}">
                <a16:creationId xmlns="" xmlns:a16="http://schemas.microsoft.com/office/drawing/2014/main" id="{84E85351-4B84-964F-95B5-6D6631A0E189}"/>
              </a:ext>
            </a:extLst>
          </p:cNvPr>
          <p:cNvCxnSpPr>
            <a:stCxn id="89" idx="5"/>
            <a:endCxn id="93" idx="0"/>
          </p:cNvCxnSpPr>
          <p:nvPr/>
        </p:nvCxnSpPr>
        <p:spPr>
          <a:xfrm>
            <a:off x="8351552" y="3024601"/>
            <a:ext cx="184248" cy="266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>
            <a:extLst>
              <a:ext uri="{FF2B5EF4-FFF2-40B4-BE49-F238E27FC236}">
                <a16:creationId xmlns="" xmlns:a16="http://schemas.microsoft.com/office/drawing/2014/main" id="{5D5F7A6E-555C-D64E-871A-04A77756D484}"/>
              </a:ext>
            </a:extLst>
          </p:cNvPr>
          <p:cNvCxnSpPr>
            <a:stCxn id="88" idx="5"/>
            <a:endCxn id="90" idx="1"/>
          </p:cNvCxnSpPr>
          <p:nvPr/>
        </p:nvCxnSpPr>
        <p:spPr>
          <a:xfrm>
            <a:off x="9098350" y="2373438"/>
            <a:ext cx="490156" cy="389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>
            <a:extLst>
              <a:ext uri="{FF2B5EF4-FFF2-40B4-BE49-F238E27FC236}">
                <a16:creationId xmlns="" xmlns:a16="http://schemas.microsoft.com/office/drawing/2014/main" id="{ECCC8428-B4A2-B248-8331-5282F820644B}"/>
              </a:ext>
            </a:extLst>
          </p:cNvPr>
          <p:cNvCxnSpPr>
            <a:stCxn id="90" idx="3"/>
            <a:endCxn id="94" idx="7"/>
          </p:cNvCxnSpPr>
          <p:nvPr/>
        </p:nvCxnSpPr>
        <p:spPr>
          <a:xfrm flipH="1">
            <a:off x="9462004" y="3037201"/>
            <a:ext cx="126502" cy="311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>
            <a:extLst>
              <a:ext uri="{FF2B5EF4-FFF2-40B4-BE49-F238E27FC236}">
                <a16:creationId xmlns="" xmlns:a16="http://schemas.microsoft.com/office/drawing/2014/main" id="{A36AD982-4EB4-1C47-A5B7-399D9E2D232A}"/>
              </a:ext>
            </a:extLst>
          </p:cNvPr>
          <p:cNvCxnSpPr>
            <a:stCxn id="90" idx="5"/>
            <a:endCxn id="95" idx="1"/>
          </p:cNvCxnSpPr>
          <p:nvPr/>
        </p:nvCxnSpPr>
        <p:spPr>
          <a:xfrm>
            <a:off x="9891382" y="3037201"/>
            <a:ext cx="229146" cy="311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>
            <a:extLst>
              <a:ext uri="{FF2B5EF4-FFF2-40B4-BE49-F238E27FC236}">
                <a16:creationId xmlns="" xmlns:a16="http://schemas.microsoft.com/office/drawing/2014/main" id="{37650479-1244-414A-99D9-4CF3BCE75604}"/>
              </a:ext>
            </a:extLst>
          </p:cNvPr>
          <p:cNvCxnSpPr>
            <a:stCxn id="91" idx="3"/>
            <a:endCxn id="92" idx="7"/>
          </p:cNvCxnSpPr>
          <p:nvPr/>
        </p:nvCxnSpPr>
        <p:spPr>
          <a:xfrm flipH="1">
            <a:off x="7350050" y="3622262"/>
            <a:ext cx="209750" cy="34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="" xmlns:a16="http://schemas.microsoft.com/office/drawing/2014/main" id="{FA4FB6BC-FE17-3B41-94CF-4031DFD87125}"/>
              </a:ext>
            </a:extLst>
          </p:cNvPr>
          <p:cNvCxnSpPr>
            <a:stCxn id="92" idx="3"/>
            <a:endCxn id="106" idx="7"/>
          </p:cNvCxnSpPr>
          <p:nvPr/>
        </p:nvCxnSpPr>
        <p:spPr>
          <a:xfrm flipH="1">
            <a:off x="6921720" y="4244968"/>
            <a:ext cx="125454" cy="39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>
            <a:extLst>
              <a:ext uri="{FF2B5EF4-FFF2-40B4-BE49-F238E27FC236}">
                <a16:creationId xmlns="" xmlns:a16="http://schemas.microsoft.com/office/drawing/2014/main" id="{6672D06C-65B6-6B4B-AFD2-7788409FB4DE}"/>
              </a:ext>
            </a:extLst>
          </p:cNvPr>
          <p:cNvCxnSpPr>
            <a:stCxn id="91" idx="5"/>
            <a:endCxn id="102" idx="1"/>
          </p:cNvCxnSpPr>
          <p:nvPr/>
        </p:nvCxnSpPr>
        <p:spPr>
          <a:xfrm>
            <a:off x="7862676" y="3622262"/>
            <a:ext cx="139269" cy="34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="" xmlns:a16="http://schemas.microsoft.com/office/drawing/2014/main" id="{ED96174C-3C59-964E-8CE2-40AD63204C40}"/>
              </a:ext>
            </a:extLst>
          </p:cNvPr>
          <p:cNvCxnSpPr>
            <a:cxnSpLocks/>
            <a:stCxn id="92" idx="5"/>
            <a:endCxn id="105" idx="0"/>
          </p:cNvCxnSpPr>
          <p:nvPr/>
        </p:nvCxnSpPr>
        <p:spPr>
          <a:xfrm>
            <a:off x="7350050" y="4244968"/>
            <a:ext cx="25227" cy="34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>
            <a:extLst>
              <a:ext uri="{FF2B5EF4-FFF2-40B4-BE49-F238E27FC236}">
                <a16:creationId xmlns="" xmlns:a16="http://schemas.microsoft.com/office/drawing/2014/main" id="{DBDA2DF4-6ABF-5A41-8BF2-FB0399C6022A}"/>
              </a:ext>
            </a:extLst>
          </p:cNvPr>
          <p:cNvCxnSpPr>
            <a:stCxn id="95" idx="5"/>
            <a:endCxn id="96" idx="1"/>
          </p:cNvCxnSpPr>
          <p:nvPr/>
        </p:nvCxnSpPr>
        <p:spPr>
          <a:xfrm>
            <a:off x="10423404" y="3622262"/>
            <a:ext cx="172954" cy="34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>
            <a:extLst>
              <a:ext uri="{FF2B5EF4-FFF2-40B4-BE49-F238E27FC236}">
                <a16:creationId xmlns="" xmlns:a16="http://schemas.microsoft.com/office/drawing/2014/main" id="{1F395D07-3F7F-A645-830E-F52036A7C53F}"/>
              </a:ext>
            </a:extLst>
          </p:cNvPr>
          <p:cNvCxnSpPr>
            <a:stCxn id="96" idx="5"/>
            <a:endCxn id="97" idx="1"/>
          </p:cNvCxnSpPr>
          <p:nvPr/>
        </p:nvCxnSpPr>
        <p:spPr>
          <a:xfrm>
            <a:off x="10899234" y="4244968"/>
            <a:ext cx="109135" cy="39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>
            <a:extLst>
              <a:ext uri="{FF2B5EF4-FFF2-40B4-BE49-F238E27FC236}">
                <a16:creationId xmlns="" xmlns:a16="http://schemas.microsoft.com/office/drawing/2014/main" id="{A69569E8-65DD-9C44-B06A-77D477584160}"/>
              </a:ext>
            </a:extLst>
          </p:cNvPr>
          <p:cNvCxnSpPr>
            <a:stCxn id="96" idx="3"/>
            <a:endCxn id="98" idx="0"/>
          </p:cNvCxnSpPr>
          <p:nvPr/>
        </p:nvCxnSpPr>
        <p:spPr>
          <a:xfrm flipH="1">
            <a:off x="10533631" y="4244968"/>
            <a:ext cx="62727" cy="34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>
            <a:extLst>
              <a:ext uri="{FF2B5EF4-FFF2-40B4-BE49-F238E27FC236}">
                <a16:creationId xmlns="" xmlns:a16="http://schemas.microsoft.com/office/drawing/2014/main" id="{B12BE620-8CE6-184C-B862-66EA0178B34C}"/>
              </a:ext>
            </a:extLst>
          </p:cNvPr>
          <p:cNvCxnSpPr>
            <a:stCxn id="95" idx="3"/>
            <a:endCxn id="99" idx="7"/>
          </p:cNvCxnSpPr>
          <p:nvPr/>
        </p:nvCxnSpPr>
        <p:spPr>
          <a:xfrm flipH="1">
            <a:off x="9894464" y="3622262"/>
            <a:ext cx="226064" cy="34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>
            <a:extLst>
              <a:ext uri="{FF2B5EF4-FFF2-40B4-BE49-F238E27FC236}">
                <a16:creationId xmlns="" xmlns:a16="http://schemas.microsoft.com/office/drawing/2014/main" id="{F783DB86-8275-5143-B017-D446E117C9E6}"/>
              </a:ext>
            </a:extLst>
          </p:cNvPr>
          <p:cNvCxnSpPr>
            <a:cxnSpLocks/>
            <a:stCxn id="99" idx="5"/>
            <a:endCxn id="100" idx="0"/>
          </p:cNvCxnSpPr>
          <p:nvPr/>
        </p:nvCxnSpPr>
        <p:spPr>
          <a:xfrm>
            <a:off x="9894464" y="4244968"/>
            <a:ext cx="36741" cy="34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>
            <a:extLst>
              <a:ext uri="{FF2B5EF4-FFF2-40B4-BE49-F238E27FC236}">
                <a16:creationId xmlns="" xmlns:a16="http://schemas.microsoft.com/office/drawing/2014/main" id="{0FDA9E4A-3C44-5145-9DFC-929084A7D29F}"/>
              </a:ext>
            </a:extLst>
          </p:cNvPr>
          <p:cNvCxnSpPr>
            <a:stCxn id="99" idx="3"/>
            <a:endCxn id="101" idx="7"/>
          </p:cNvCxnSpPr>
          <p:nvPr/>
        </p:nvCxnSpPr>
        <p:spPr>
          <a:xfrm flipH="1">
            <a:off x="9474949" y="4244968"/>
            <a:ext cx="116639" cy="39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>
            <a:extLst>
              <a:ext uri="{FF2B5EF4-FFF2-40B4-BE49-F238E27FC236}">
                <a16:creationId xmlns="" xmlns:a16="http://schemas.microsoft.com/office/drawing/2014/main" id="{42040232-BA0A-034E-839E-18759CC00849}"/>
              </a:ext>
            </a:extLst>
          </p:cNvPr>
          <p:cNvCxnSpPr>
            <a:stCxn id="102" idx="3"/>
            <a:endCxn id="104" idx="0"/>
          </p:cNvCxnSpPr>
          <p:nvPr/>
        </p:nvCxnSpPr>
        <p:spPr>
          <a:xfrm flipH="1">
            <a:off x="7982930" y="4244968"/>
            <a:ext cx="19015" cy="34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>
            <a:extLst>
              <a:ext uri="{FF2B5EF4-FFF2-40B4-BE49-F238E27FC236}">
                <a16:creationId xmlns="" xmlns:a16="http://schemas.microsoft.com/office/drawing/2014/main" id="{F9C9C6FF-8717-5F4D-AEEE-A2550017B112}"/>
              </a:ext>
            </a:extLst>
          </p:cNvPr>
          <p:cNvCxnSpPr>
            <a:stCxn id="102" idx="5"/>
            <a:endCxn id="103" idx="1"/>
          </p:cNvCxnSpPr>
          <p:nvPr/>
        </p:nvCxnSpPr>
        <p:spPr>
          <a:xfrm>
            <a:off x="8304821" y="4244968"/>
            <a:ext cx="117263" cy="397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Soleil 127">
            <a:extLst>
              <a:ext uri="{FF2B5EF4-FFF2-40B4-BE49-F238E27FC236}">
                <a16:creationId xmlns="" xmlns:a16="http://schemas.microsoft.com/office/drawing/2014/main" id="{DB8A04FC-5DAA-E743-8F9F-BE2F91427881}"/>
              </a:ext>
            </a:extLst>
          </p:cNvPr>
          <p:cNvSpPr/>
          <p:nvPr/>
        </p:nvSpPr>
        <p:spPr>
          <a:xfrm>
            <a:off x="3816136" y="2830368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Soleil 128">
            <a:extLst>
              <a:ext uri="{FF2B5EF4-FFF2-40B4-BE49-F238E27FC236}">
                <a16:creationId xmlns="" xmlns:a16="http://schemas.microsoft.com/office/drawing/2014/main" id="{3BFA087D-311B-AD40-852E-866D7434467D}"/>
              </a:ext>
            </a:extLst>
          </p:cNvPr>
          <p:cNvSpPr/>
          <p:nvPr/>
        </p:nvSpPr>
        <p:spPr>
          <a:xfrm>
            <a:off x="4348158" y="3415429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Soleil 129">
            <a:extLst>
              <a:ext uri="{FF2B5EF4-FFF2-40B4-BE49-F238E27FC236}">
                <a16:creationId xmlns="" xmlns:a16="http://schemas.microsoft.com/office/drawing/2014/main" id="{80A4B6D8-8E7F-A742-A0B3-1DE76CEDCE73}"/>
              </a:ext>
            </a:extLst>
          </p:cNvPr>
          <p:cNvSpPr/>
          <p:nvPr/>
        </p:nvSpPr>
        <p:spPr>
          <a:xfrm>
            <a:off x="4823988" y="4018934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Soleil 130">
            <a:extLst>
              <a:ext uri="{FF2B5EF4-FFF2-40B4-BE49-F238E27FC236}">
                <a16:creationId xmlns="" xmlns:a16="http://schemas.microsoft.com/office/drawing/2014/main" id="{4A9E49A5-3DF9-1641-A114-338E705D713B}"/>
              </a:ext>
            </a:extLst>
          </p:cNvPr>
          <p:cNvSpPr/>
          <p:nvPr/>
        </p:nvSpPr>
        <p:spPr>
          <a:xfrm>
            <a:off x="5252875" y="4685827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Soleil 131">
            <a:extLst>
              <a:ext uri="{FF2B5EF4-FFF2-40B4-BE49-F238E27FC236}">
                <a16:creationId xmlns="" xmlns:a16="http://schemas.microsoft.com/office/drawing/2014/main" id="{A770203E-C46F-144C-9607-25CAE89FB6B0}"/>
              </a:ext>
            </a:extLst>
          </p:cNvPr>
          <p:cNvSpPr/>
          <p:nvPr/>
        </p:nvSpPr>
        <p:spPr>
          <a:xfrm>
            <a:off x="3382979" y="3396228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Soleil 132">
            <a:extLst>
              <a:ext uri="{FF2B5EF4-FFF2-40B4-BE49-F238E27FC236}">
                <a16:creationId xmlns="" xmlns:a16="http://schemas.microsoft.com/office/drawing/2014/main" id="{AC1EDBF0-DA0A-6241-980A-A5C953057C8D}"/>
              </a:ext>
            </a:extLst>
          </p:cNvPr>
          <p:cNvSpPr/>
          <p:nvPr/>
        </p:nvSpPr>
        <p:spPr>
          <a:xfrm>
            <a:off x="3844357" y="4018257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Soleil 133">
            <a:extLst>
              <a:ext uri="{FF2B5EF4-FFF2-40B4-BE49-F238E27FC236}">
                <a16:creationId xmlns="" xmlns:a16="http://schemas.microsoft.com/office/drawing/2014/main" id="{DD4BCD83-D32B-9242-B837-4AFF5ABADB8B}"/>
              </a:ext>
            </a:extLst>
          </p:cNvPr>
          <p:cNvSpPr/>
          <p:nvPr/>
        </p:nvSpPr>
        <p:spPr>
          <a:xfrm>
            <a:off x="3996444" y="4690376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Soleil 134">
            <a:extLst>
              <a:ext uri="{FF2B5EF4-FFF2-40B4-BE49-F238E27FC236}">
                <a16:creationId xmlns="" xmlns:a16="http://schemas.microsoft.com/office/drawing/2014/main" id="{8544F289-2491-A148-97DF-CDC2A4078378}"/>
              </a:ext>
            </a:extLst>
          </p:cNvPr>
          <p:cNvSpPr/>
          <p:nvPr/>
        </p:nvSpPr>
        <p:spPr>
          <a:xfrm>
            <a:off x="4602598" y="4686307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Soleil 135">
            <a:extLst>
              <a:ext uri="{FF2B5EF4-FFF2-40B4-BE49-F238E27FC236}">
                <a16:creationId xmlns="" xmlns:a16="http://schemas.microsoft.com/office/drawing/2014/main" id="{AD7106D6-AA3B-C24F-996A-0E5C36BD8B81}"/>
              </a:ext>
            </a:extLst>
          </p:cNvPr>
          <p:cNvSpPr/>
          <p:nvPr/>
        </p:nvSpPr>
        <p:spPr>
          <a:xfrm>
            <a:off x="3399703" y="4686307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Soleil 136">
            <a:extLst>
              <a:ext uri="{FF2B5EF4-FFF2-40B4-BE49-F238E27FC236}">
                <a16:creationId xmlns="" xmlns:a16="http://schemas.microsoft.com/office/drawing/2014/main" id="{2BD8E623-7C30-4749-9BCF-4AF7968E1FDD}"/>
              </a:ext>
            </a:extLst>
          </p:cNvPr>
          <p:cNvSpPr/>
          <p:nvPr/>
        </p:nvSpPr>
        <p:spPr>
          <a:xfrm>
            <a:off x="2661865" y="4684543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Soleil 137">
            <a:extLst>
              <a:ext uri="{FF2B5EF4-FFF2-40B4-BE49-F238E27FC236}">
                <a16:creationId xmlns="" xmlns:a16="http://schemas.microsoft.com/office/drawing/2014/main" id="{59083FE1-BA45-304A-8820-4258155A9CD7}"/>
              </a:ext>
            </a:extLst>
          </p:cNvPr>
          <p:cNvSpPr/>
          <p:nvPr/>
        </p:nvSpPr>
        <p:spPr>
          <a:xfrm>
            <a:off x="1441059" y="4689092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Soleil 138">
            <a:extLst>
              <a:ext uri="{FF2B5EF4-FFF2-40B4-BE49-F238E27FC236}">
                <a16:creationId xmlns="" xmlns:a16="http://schemas.microsoft.com/office/drawing/2014/main" id="{69C5DEA6-F35E-2642-A68A-47945633391D}"/>
              </a:ext>
            </a:extLst>
          </p:cNvPr>
          <p:cNvSpPr/>
          <p:nvPr/>
        </p:nvSpPr>
        <p:spPr>
          <a:xfrm>
            <a:off x="2047213" y="4685023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Soleil 139">
            <a:extLst>
              <a:ext uri="{FF2B5EF4-FFF2-40B4-BE49-F238E27FC236}">
                <a16:creationId xmlns="" xmlns:a16="http://schemas.microsoft.com/office/drawing/2014/main" id="{27A184B3-2D28-3842-8EE6-2B135132529E}"/>
              </a:ext>
            </a:extLst>
          </p:cNvPr>
          <p:cNvSpPr/>
          <p:nvPr/>
        </p:nvSpPr>
        <p:spPr>
          <a:xfrm>
            <a:off x="844318" y="4685023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Soleil 140">
            <a:extLst>
              <a:ext uri="{FF2B5EF4-FFF2-40B4-BE49-F238E27FC236}">
                <a16:creationId xmlns="" xmlns:a16="http://schemas.microsoft.com/office/drawing/2014/main" id="{9165A5B8-B430-014F-B591-2BEACB3B1A0C}"/>
              </a:ext>
            </a:extLst>
          </p:cNvPr>
          <p:cNvSpPr/>
          <p:nvPr/>
        </p:nvSpPr>
        <p:spPr>
          <a:xfrm>
            <a:off x="2242005" y="4025111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Soleil 141">
            <a:extLst>
              <a:ext uri="{FF2B5EF4-FFF2-40B4-BE49-F238E27FC236}">
                <a16:creationId xmlns="" xmlns:a16="http://schemas.microsoft.com/office/drawing/2014/main" id="{25F9DBF7-361C-7447-ADDA-E5B1E5AF7038}"/>
              </a:ext>
            </a:extLst>
          </p:cNvPr>
          <p:cNvSpPr/>
          <p:nvPr/>
        </p:nvSpPr>
        <p:spPr>
          <a:xfrm>
            <a:off x="1262374" y="4024434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Soleil 144">
            <a:extLst>
              <a:ext uri="{FF2B5EF4-FFF2-40B4-BE49-F238E27FC236}">
                <a16:creationId xmlns="" xmlns:a16="http://schemas.microsoft.com/office/drawing/2014/main" id="{93152239-9DE4-0F48-95F8-83C435EC665E}"/>
              </a:ext>
            </a:extLst>
          </p:cNvPr>
          <p:cNvSpPr/>
          <p:nvPr/>
        </p:nvSpPr>
        <p:spPr>
          <a:xfrm>
            <a:off x="2281622" y="2791423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Soleil 145">
            <a:extLst>
              <a:ext uri="{FF2B5EF4-FFF2-40B4-BE49-F238E27FC236}">
                <a16:creationId xmlns="" xmlns:a16="http://schemas.microsoft.com/office/drawing/2014/main" id="{79751FDA-2265-874D-BA3C-83A974783E9E}"/>
              </a:ext>
            </a:extLst>
          </p:cNvPr>
          <p:cNvSpPr/>
          <p:nvPr/>
        </p:nvSpPr>
        <p:spPr>
          <a:xfrm>
            <a:off x="2623644" y="3400234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Soleil 146">
            <a:extLst>
              <a:ext uri="{FF2B5EF4-FFF2-40B4-BE49-F238E27FC236}">
                <a16:creationId xmlns="" xmlns:a16="http://schemas.microsoft.com/office/drawing/2014/main" id="{D955785D-5A72-B040-B7CE-B20317BE932F}"/>
              </a:ext>
            </a:extLst>
          </p:cNvPr>
          <p:cNvSpPr/>
          <p:nvPr/>
        </p:nvSpPr>
        <p:spPr>
          <a:xfrm>
            <a:off x="1789090" y="3392908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Soleil 147">
            <a:extLst>
              <a:ext uri="{FF2B5EF4-FFF2-40B4-BE49-F238E27FC236}">
                <a16:creationId xmlns="" xmlns:a16="http://schemas.microsoft.com/office/drawing/2014/main" id="{BFB8C526-9544-AF4F-9EDD-CF8C80DCC2F9}"/>
              </a:ext>
            </a:extLst>
          </p:cNvPr>
          <p:cNvSpPr/>
          <p:nvPr/>
        </p:nvSpPr>
        <p:spPr>
          <a:xfrm>
            <a:off x="10689617" y="4051750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Soleil 148">
            <a:extLst>
              <a:ext uri="{FF2B5EF4-FFF2-40B4-BE49-F238E27FC236}">
                <a16:creationId xmlns="" xmlns:a16="http://schemas.microsoft.com/office/drawing/2014/main" id="{43922C67-92B8-134E-B94D-D0152652E09E}"/>
              </a:ext>
            </a:extLst>
          </p:cNvPr>
          <p:cNvSpPr/>
          <p:nvPr/>
        </p:nvSpPr>
        <p:spPr>
          <a:xfrm>
            <a:off x="11118504" y="4718643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Soleil 149">
            <a:extLst>
              <a:ext uri="{FF2B5EF4-FFF2-40B4-BE49-F238E27FC236}">
                <a16:creationId xmlns="" xmlns:a16="http://schemas.microsoft.com/office/drawing/2014/main" id="{F7355B68-38D1-D447-9EB2-7207130A5F3E}"/>
              </a:ext>
            </a:extLst>
          </p:cNvPr>
          <p:cNvSpPr/>
          <p:nvPr/>
        </p:nvSpPr>
        <p:spPr>
          <a:xfrm>
            <a:off x="10468227" y="4719123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3" name="Connecteur droit avec flèche 152">
            <a:extLst>
              <a:ext uri="{FF2B5EF4-FFF2-40B4-BE49-F238E27FC236}">
                <a16:creationId xmlns="" xmlns:a16="http://schemas.microsoft.com/office/drawing/2014/main" id="{67D193C1-720B-AD4F-8B39-B1DBE3210DFA}"/>
              </a:ext>
            </a:extLst>
          </p:cNvPr>
          <p:cNvCxnSpPr/>
          <p:nvPr/>
        </p:nvCxnSpPr>
        <p:spPr>
          <a:xfrm>
            <a:off x="691686" y="5556696"/>
            <a:ext cx="1003683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>
            <a:extLst>
              <a:ext uri="{FF2B5EF4-FFF2-40B4-BE49-F238E27FC236}">
                <a16:creationId xmlns="" xmlns:a16="http://schemas.microsoft.com/office/drawing/2014/main" id="{8F216ED6-4F80-CE4D-AE27-FFE5C1CC67D4}"/>
              </a:ext>
            </a:extLst>
          </p:cNvPr>
          <p:cNvCxnSpPr>
            <a:cxnSpLocks/>
          </p:cNvCxnSpPr>
          <p:nvPr/>
        </p:nvCxnSpPr>
        <p:spPr>
          <a:xfrm>
            <a:off x="1864633" y="5556696"/>
            <a:ext cx="3728645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>
            <a:extLst>
              <a:ext uri="{FF2B5EF4-FFF2-40B4-BE49-F238E27FC236}">
                <a16:creationId xmlns="" xmlns:a16="http://schemas.microsoft.com/office/drawing/2014/main" id="{E4DED555-9F2E-1442-ADAB-D0B2C1F45E9F}"/>
              </a:ext>
            </a:extLst>
          </p:cNvPr>
          <p:cNvCxnSpPr/>
          <p:nvPr/>
        </p:nvCxnSpPr>
        <p:spPr>
          <a:xfrm>
            <a:off x="6595818" y="5554716"/>
            <a:ext cx="1003683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>
            <a:extLst>
              <a:ext uri="{FF2B5EF4-FFF2-40B4-BE49-F238E27FC236}">
                <a16:creationId xmlns="" xmlns:a16="http://schemas.microsoft.com/office/drawing/2014/main" id="{DE7EAB66-882E-2248-911E-E8454B836F86}"/>
              </a:ext>
            </a:extLst>
          </p:cNvPr>
          <p:cNvCxnSpPr>
            <a:cxnSpLocks/>
          </p:cNvCxnSpPr>
          <p:nvPr/>
        </p:nvCxnSpPr>
        <p:spPr>
          <a:xfrm>
            <a:off x="7768765" y="5554716"/>
            <a:ext cx="3728645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ZoneTexte 157">
            <a:extLst>
              <a:ext uri="{FF2B5EF4-FFF2-40B4-BE49-F238E27FC236}">
                <a16:creationId xmlns="" xmlns:a16="http://schemas.microsoft.com/office/drawing/2014/main" id="{DC1BEBEE-3504-3D45-8BC9-6A04DA540F22}"/>
              </a:ext>
            </a:extLst>
          </p:cNvPr>
          <p:cNvSpPr txBox="1"/>
          <p:nvPr/>
        </p:nvSpPr>
        <p:spPr>
          <a:xfrm>
            <a:off x="559343" y="5589320"/>
            <a:ext cx="117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Lignée germinale</a:t>
            </a:r>
          </a:p>
        </p:txBody>
      </p:sp>
      <p:sp>
        <p:nvSpPr>
          <p:cNvPr id="159" name="ZoneTexte 158">
            <a:extLst>
              <a:ext uri="{FF2B5EF4-FFF2-40B4-BE49-F238E27FC236}">
                <a16:creationId xmlns="" xmlns:a16="http://schemas.microsoft.com/office/drawing/2014/main" id="{2E66220F-40E5-0642-B77F-9CEC448C2203}"/>
              </a:ext>
            </a:extLst>
          </p:cNvPr>
          <p:cNvSpPr txBox="1"/>
          <p:nvPr/>
        </p:nvSpPr>
        <p:spPr>
          <a:xfrm>
            <a:off x="6532492" y="5589319"/>
            <a:ext cx="117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Lignée germinale</a:t>
            </a:r>
          </a:p>
        </p:txBody>
      </p:sp>
      <p:sp>
        <p:nvSpPr>
          <p:cNvPr id="160" name="ZoneTexte 159">
            <a:extLst>
              <a:ext uri="{FF2B5EF4-FFF2-40B4-BE49-F238E27FC236}">
                <a16:creationId xmlns="" xmlns:a16="http://schemas.microsoft.com/office/drawing/2014/main" id="{F6012777-3D76-C246-BF1C-9F1E2A0C73D7}"/>
              </a:ext>
            </a:extLst>
          </p:cNvPr>
          <p:cNvSpPr txBox="1"/>
          <p:nvPr/>
        </p:nvSpPr>
        <p:spPr>
          <a:xfrm>
            <a:off x="3008200" y="5585692"/>
            <a:ext cx="117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Lignée somatique</a:t>
            </a:r>
          </a:p>
        </p:txBody>
      </p:sp>
      <p:sp>
        <p:nvSpPr>
          <p:cNvPr id="161" name="ZoneTexte 160">
            <a:extLst>
              <a:ext uri="{FF2B5EF4-FFF2-40B4-BE49-F238E27FC236}">
                <a16:creationId xmlns="" xmlns:a16="http://schemas.microsoft.com/office/drawing/2014/main" id="{1AEA64A7-9DDD-C747-90B3-D3C057FBB1D2}"/>
              </a:ext>
            </a:extLst>
          </p:cNvPr>
          <p:cNvSpPr txBox="1"/>
          <p:nvPr/>
        </p:nvSpPr>
        <p:spPr>
          <a:xfrm>
            <a:off x="9043714" y="5585691"/>
            <a:ext cx="117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Lignée somatique</a:t>
            </a:r>
          </a:p>
        </p:txBody>
      </p:sp>
      <p:sp>
        <p:nvSpPr>
          <p:cNvPr id="162" name="Soleil 161">
            <a:extLst>
              <a:ext uri="{FF2B5EF4-FFF2-40B4-BE49-F238E27FC236}">
                <a16:creationId xmlns="" xmlns:a16="http://schemas.microsoft.com/office/drawing/2014/main" id="{32EE6359-D8F7-6C4A-BC9C-D9E8E47ED615}"/>
              </a:ext>
            </a:extLst>
          </p:cNvPr>
          <p:cNvSpPr/>
          <p:nvPr/>
        </p:nvSpPr>
        <p:spPr>
          <a:xfrm>
            <a:off x="10957513" y="5794796"/>
            <a:ext cx="118754" cy="139700"/>
          </a:xfrm>
          <a:prstGeom prst="su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ZoneTexte 162">
            <a:extLst>
              <a:ext uri="{FF2B5EF4-FFF2-40B4-BE49-F238E27FC236}">
                <a16:creationId xmlns="" xmlns:a16="http://schemas.microsoft.com/office/drawing/2014/main" id="{D28122E6-6BB6-2943-9260-C93934206F3D}"/>
              </a:ext>
            </a:extLst>
          </p:cNvPr>
          <p:cNvSpPr txBox="1"/>
          <p:nvPr/>
        </p:nvSpPr>
        <p:spPr>
          <a:xfrm>
            <a:off x="11079323" y="5679980"/>
            <a:ext cx="111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Mutation </a:t>
            </a:r>
          </a:p>
        </p:txBody>
      </p:sp>
      <p:sp>
        <p:nvSpPr>
          <p:cNvPr id="164" name="ZoneTexte 163">
            <a:extLst>
              <a:ext uri="{FF2B5EF4-FFF2-40B4-BE49-F238E27FC236}">
                <a16:creationId xmlns="" xmlns:a16="http://schemas.microsoft.com/office/drawing/2014/main" id="{C1820848-6F56-754C-BB4F-7207B70C78E3}"/>
              </a:ext>
            </a:extLst>
          </p:cNvPr>
          <p:cNvSpPr txBox="1"/>
          <p:nvPr/>
        </p:nvSpPr>
        <p:spPr>
          <a:xfrm>
            <a:off x="697268" y="5019011"/>
            <a:ext cx="10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Gamètes </a:t>
            </a:r>
          </a:p>
        </p:txBody>
      </p:sp>
      <p:sp>
        <p:nvSpPr>
          <p:cNvPr id="165" name="ZoneTexte 164">
            <a:extLst>
              <a:ext uri="{FF2B5EF4-FFF2-40B4-BE49-F238E27FC236}">
                <a16:creationId xmlns="" xmlns:a16="http://schemas.microsoft.com/office/drawing/2014/main" id="{8A768E19-9101-AB41-A106-6EC8D938828B}"/>
              </a:ext>
            </a:extLst>
          </p:cNvPr>
          <p:cNvSpPr txBox="1"/>
          <p:nvPr/>
        </p:nvSpPr>
        <p:spPr>
          <a:xfrm>
            <a:off x="6591929" y="5023744"/>
            <a:ext cx="10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Gamètes </a:t>
            </a:r>
          </a:p>
        </p:txBody>
      </p:sp>
      <p:sp>
        <p:nvSpPr>
          <p:cNvPr id="166" name="ZoneTexte 165">
            <a:extLst>
              <a:ext uri="{FF2B5EF4-FFF2-40B4-BE49-F238E27FC236}">
                <a16:creationId xmlns="" xmlns:a16="http://schemas.microsoft.com/office/drawing/2014/main" id="{2F9F4A72-0F2D-4B4A-B9DD-71323DA2BCE1}"/>
              </a:ext>
            </a:extLst>
          </p:cNvPr>
          <p:cNvSpPr txBox="1"/>
          <p:nvPr/>
        </p:nvSpPr>
        <p:spPr>
          <a:xfrm>
            <a:off x="1938749" y="5027562"/>
            <a:ext cx="981984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dirty="0"/>
              <a:t>Système nerveux</a:t>
            </a:r>
          </a:p>
        </p:txBody>
      </p:sp>
      <p:sp>
        <p:nvSpPr>
          <p:cNvPr id="167" name="ZoneTexte 166">
            <a:extLst>
              <a:ext uri="{FF2B5EF4-FFF2-40B4-BE49-F238E27FC236}">
                <a16:creationId xmlns="" xmlns:a16="http://schemas.microsoft.com/office/drawing/2014/main" id="{42C534F3-1E2D-3C4A-84CC-D49BCDE3ED03}"/>
              </a:ext>
            </a:extLst>
          </p:cNvPr>
          <p:cNvSpPr txBox="1"/>
          <p:nvPr/>
        </p:nvSpPr>
        <p:spPr>
          <a:xfrm>
            <a:off x="7835097" y="5027562"/>
            <a:ext cx="981984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dirty="0"/>
              <a:t>Système nerveux</a:t>
            </a:r>
          </a:p>
        </p:txBody>
      </p:sp>
      <p:sp>
        <p:nvSpPr>
          <p:cNvPr id="168" name="ZoneTexte 167">
            <a:extLst>
              <a:ext uri="{FF2B5EF4-FFF2-40B4-BE49-F238E27FC236}">
                <a16:creationId xmlns="" xmlns:a16="http://schemas.microsoft.com/office/drawing/2014/main" id="{6D22167C-67D9-5340-9B89-A26959A337A9}"/>
              </a:ext>
            </a:extLst>
          </p:cNvPr>
          <p:cNvSpPr txBox="1"/>
          <p:nvPr/>
        </p:nvSpPr>
        <p:spPr>
          <a:xfrm>
            <a:off x="3134728" y="5023744"/>
            <a:ext cx="64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Rein </a:t>
            </a:r>
          </a:p>
        </p:txBody>
      </p:sp>
      <p:sp>
        <p:nvSpPr>
          <p:cNvPr id="169" name="ZoneTexte 168">
            <a:extLst>
              <a:ext uri="{FF2B5EF4-FFF2-40B4-BE49-F238E27FC236}">
                <a16:creationId xmlns="" xmlns:a16="http://schemas.microsoft.com/office/drawing/2014/main" id="{427E28D2-5DF3-B44C-A2E2-A301897FB18B}"/>
              </a:ext>
            </a:extLst>
          </p:cNvPr>
          <p:cNvSpPr txBox="1"/>
          <p:nvPr/>
        </p:nvSpPr>
        <p:spPr>
          <a:xfrm>
            <a:off x="3703354" y="5023707"/>
            <a:ext cx="772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Cœur </a:t>
            </a:r>
          </a:p>
        </p:txBody>
      </p:sp>
      <p:sp>
        <p:nvSpPr>
          <p:cNvPr id="170" name="ZoneTexte 169">
            <a:extLst>
              <a:ext uri="{FF2B5EF4-FFF2-40B4-BE49-F238E27FC236}">
                <a16:creationId xmlns="" xmlns:a16="http://schemas.microsoft.com/office/drawing/2014/main" id="{0D96FD4C-E4EB-A04E-BAD1-3AC7EBEC787A}"/>
              </a:ext>
            </a:extLst>
          </p:cNvPr>
          <p:cNvSpPr txBox="1"/>
          <p:nvPr/>
        </p:nvSpPr>
        <p:spPr>
          <a:xfrm>
            <a:off x="4645450" y="5016304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Peau </a:t>
            </a:r>
          </a:p>
        </p:txBody>
      </p:sp>
      <p:sp>
        <p:nvSpPr>
          <p:cNvPr id="171" name="ZoneTexte 170">
            <a:extLst>
              <a:ext uri="{FF2B5EF4-FFF2-40B4-BE49-F238E27FC236}">
                <a16:creationId xmlns="" xmlns:a16="http://schemas.microsoft.com/office/drawing/2014/main" id="{150E7E03-6160-1347-85C3-713378100C4A}"/>
              </a:ext>
            </a:extLst>
          </p:cNvPr>
          <p:cNvSpPr txBox="1"/>
          <p:nvPr/>
        </p:nvSpPr>
        <p:spPr>
          <a:xfrm>
            <a:off x="9034889" y="5011564"/>
            <a:ext cx="64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Rein </a:t>
            </a:r>
          </a:p>
        </p:txBody>
      </p:sp>
      <p:sp>
        <p:nvSpPr>
          <p:cNvPr id="172" name="ZoneTexte 171">
            <a:extLst>
              <a:ext uri="{FF2B5EF4-FFF2-40B4-BE49-F238E27FC236}">
                <a16:creationId xmlns="" xmlns:a16="http://schemas.microsoft.com/office/drawing/2014/main" id="{F6BA71B1-3C19-FB43-AD54-89BC13F7B993}"/>
              </a:ext>
            </a:extLst>
          </p:cNvPr>
          <p:cNvSpPr txBox="1"/>
          <p:nvPr/>
        </p:nvSpPr>
        <p:spPr>
          <a:xfrm>
            <a:off x="9603515" y="5011527"/>
            <a:ext cx="772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Cœur </a:t>
            </a:r>
          </a:p>
        </p:txBody>
      </p:sp>
      <p:sp>
        <p:nvSpPr>
          <p:cNvPr id="173" name="ZoneTexte 172">
            <a:extLst>
              <a:ext uri="{FF2B5EF4-FFF2-40B4-BE49-F238E27FC236}">
                <a16:creationId xmlns="" xmlns:a16="http://schemas.microsoft.com/office/drawing/2014/main" id="{05527C1B-585A-1142-876F-9CC429E8CB26}"/>
              </a:ext>
            </a:extLst>
          </p:cNvPr>
          <p:cNvSpPr txBox="1"/>
          <p:nvPr/>
        </p:nvSpPr>
        <p:spPr>
          <a:xfrm>
            <a:off x="10545611" y="5004124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Peau </a:t>
            </a:r>
          </a:p>
        </p:txBody>
      </p:sp>
      <p:sp>
        <p:nvSpPr>
          <p:cNvPr id="174" name="Titre 173">
            <a:extLst>
              <a:ext uri="{FF2B5EF4-FFF2-40B4-BE49-F238E27FC236}">
                <a16:creationId xmlns="" xmlns:a16="http://schemas.microsoft.com/office/drawing/2014/main" id="{2C1743B0-8A31-2946-A06A-3D7A2BCA7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82062"/>
            <a:ext cx="11033760" cy="735496"/>
          </a:xfrm>
        </p:spPr>
        <p:txBody>
          <a:bodyPr/>
          <a:lstStyle/>
          <a:p>
            <a:r>
              <a:rPr lang="fr-FR" dirty="0"/>
              <a:t>Mutations germinales et mutations somatiques</a:t>
            </a:r>
          </a:p>
        </p:txBody>
      </p:sp>
    </p:spTree>
    <p:extLst>
      <p:ext uri="{BB962C8B-B14F-4D97-AF65-F5344CB8AC3E}">
        <p14:creationId xmlns:p14="http://schemas.microsoft.com/office/powerpoint/2010/main" val="221679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74C519E-EC1A-F942-A1FE-07BA57C04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82062"/>
            <a:ext cx="11033760" cy="735496"/>
          </a:xfrm>
        </p:spPr>
        <p:txBody>
          <a:bodyPr/>
          <a:lstStyle/>
          <a:p>
            <a:r>
              <a:rPr lang="fr-FR" dirty="0"/>
              <a:t>Mutations précoces et mutations tardives </a:t>
            </a:r>
          </a:p>
        </p:txBody>
      </p:sp>
      <p:pic>
        <p:nvPicPr>
          <p:cNvPr id="3" name="Picture 1" descr="Afficher l’image source">
            <a:extLst>
              <a:ext uri="{FF2B5EF4-FFF2-40B4-BE49-F238E27FC236}">
                <a16:creationId xmlns="" xmlns:a16="http://schemas.microsoft.com/office/drawing/2014/main" id="{191D20AD-9702-534C-A3B4-A21F18292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040" y="1207476"/>
            <a:ext cx="1328717" cy="87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1" descr="Afficher l’image source">
            <a:extLst>
              <a:ext uri="{FF2B5EF4-FFF2-40B4-BE49-F238E27FC236}">
                <a16:creationId xmlns="" xmlns:a16="http://schemas.microsoft.com/office/drawing/2014/main" id="{151E591D-9123-7A4B-8F1F-4AA97AA1E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62323" y="1207476"/>
            <a:ext cx="1065884" cy="87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8927BC5E-35E8-0142-8E91-B3C70F96684F}"/>
              </a:ext>
            </a:extLst>
          </p:cNvPr>
          <p:cNvSpPr txBox="1"/>
          <p:nvPr/>
        </p:nvSpPr>
        <p:spPr>
          <a:xfrm>
            <a:off x="320040" y="2100149"/>
            <a:ext cx="145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Fécondation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455295B0-B5F1-5643-9EE5-B688771B2846}"/>
              </a:ext>
            </a:extLst>
          </p:cNvPr>
          <p:cNvSpPr txBox="1"/>
          <p:nvPr/>
        </p:nvSpPr>
        <p:spPr>
          <a:xfrm>
            <a:off x="2272674" y="2100149"/>
            <a:ext cx="1731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Embryogénèse   </a:t>
            </a:r>
          </a:p>
        </p:txBody>
      </p:sp>
      <p:pic>
        <p:nvPicPr>
          <p:cNvPr id="4098" name="Picture 2" descr="Afficher l’image source">
            <a:extLst>
              <a:ext uri="{FF2B5EF4-FFF2-40B4-BE49-F238E27FC236}">
                <a16:creationId xmlns="" xmlns:a16="http://schemas.microsoft.com/office/drawing/2014/main" id="{562D22E7-D4D6-264C-90AD-8881AC4BBD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10268" y="1201139"/>
            <a:ext cx="996428" cy="88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6">
            <a:extLst>
              <a:ext uri="{FF2B5EF4-FFF2-40B4-BE49-F238E27FC236}">
                <a16:creationId xmlns="" xmlns:a16="http://schemas.microsoft.com/office/drawing/2014/main" id="{126A8C05-6571-6245-AA0A-92FBA457A65D}"/>
              </a:ext>
            </a:extLst>
          </p:cNvPr>
          <p:cNvGrpSpPr>
            <a:grpSpLocks/>
          </p:cNvGrpSpPr>
          <p:nvPr/>
        </p:nvGrpSpPr>
        <p:grpSpPr bwMode="auto">
          <a:xfrm rot="2144464">
            <a:off x="4643864" y="1282181"/>
            <a:ext cx="491861" cy="1003915"/>
            <a:chOff x="4242" y="738"/>
            <a:chExt cx="994" cy="2049"/>
          </a:xfrm>
        </p:grpSpPr>
        <p:sp>
          <p:nvSpPr>
            <p:cNvPr id="9" name="Freeform 7">
              <a:extLst>
                <a:ext uri="{FF2B5EF4-FFF2-40B4-BE49-F238E27FC236}">
                  <a16:creationId xmlns="" xmlns:a16="http://schemas.microsoft.com/office/drawing/2014/main" id="{EB329AE6-FC99-0F4F-B27C-39E30D5338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2" y="738"/>
              <a:ext cx="994" cy="2049"/>
            </a:xfrm>
            <a:custGeom>
              <a:avLst/>
              <a:gdLst>
                <a:gd name="T0" fmla="*/ 427 w 1477"/>
                <a:gd name="T1" fmla="*/ 520 h 3047"/>
                <a:gd name="T2" fmla="*/ 425 w 1477"/>
                <a:gd name="T3" fmla="*/ 391 h 3047"/>
                <a:gd name="T4" fmla="*/ 347 w 1477"/>
                <a:gd name="T5" fmla="*/ 249 h 3047"/>
                <a:gd name="T6" fmla="*/ 252 w 1477"/>
                <a:gd name="T7" fmla="*/ 219 h 3047"/>
                <a:gd name="T8" fmla="*/ 257 w 1477"/>
                <a:gd name="T9" fmla="*/ 203 h 3047"/>
                <a:gd name="T10" fmla="*/ 272 w 1477"/>
                <a:gd name="T11" fmla="*/ 153 h 3047"/>
                <a:gd name="T12" fmla="*/ 258 w 1477"/>
                <a:gd name="T13" fmla="*/ 88 h 3047"/>
                <a:gd name="T14" fmla="*/ 87 w 1477"/>
                <a:gd name="T15" fmla="*/ 154 h 3047"/>
                <a:gd name="T16" fmla="*/ 88 w 1477"/>
                <a:gd name="T17" fmla="*/ 176 h 3047"/>
                <a:gd name="T18" fmla="*/ 104 w 1477"/>
                <a:gd name="T19" fmla="*/ 206 h 3047"/>
                <a:gd name="T20" fmla="*/ 55 w 1477"/>
                <a:gd name="T21" fmla="*/ 288 h 3047"/>
                <a:gd name="T22" fmla="*/ 38 w 1477"/>
                <a:gd name="T23" fmla="*/ 477 h 3047"/>
                <a:gd name="T24" fmla="*/ 57 w 1477"/>
                <a:gd name="T25" fmla="*/ 555 h 3047"/>
                <a:gd name="T26" fmla="*/ 20 w 1477"/>
                <a:gd name="T27" fmla="*/ 726 h 3047"/>
                <a:gd name="T28" fmla="*/ 200 w 1477"/>
                <a:gd name="T29" fmla="*/ 867 h 3047"/>
                <a:gd name="T30" fmla="*/ 234 w 1477"/>
                <a:gd name="T31" fmla="*/ 915 h 3047"/>
                <a:gd name="T32" fmla="*/ 246 w 1477"/>
                <a:gd name="T33" fmla="*/ 915 h 3047"/>
                <a:gd name="T34" fmla="*/ 257 w 1477"/>
                <a:gd name="T35" fmla="*/ 898 h 3047"/>
                <a:gd name="T36" fmla="*/ 287 w 1477"/>
                <a:gd name="T37" fmla="*/ 894 h 3047"/>
                <a:gd name="T38" fmla="*/ 252 w 1477"/>
                <a:gd name="T39" fmla="*/ 826 h 3047"/>
                <a:gd name="T40" fmla="*/ 261 w 1477"/>
                <a:gd name="T41" fmla="*/ 833 h 3047"/>
                <a:gd name="T42" fmla="*/ 286 w 1477"/>
                <a:gd name="T43" fmla="*/ 849 h 3047"/>
                <a:gd name="T44" fmla="*/ 312 w 1477"/>
                <a:gd name="T45" fmla="*/ 835 h 3047"/>
                <a:gd name="T46" fmla="*/ 314 w 1477"/>
                <a:gd name="T47" fmla="*/ 753 h 3047"/>
                <a:gd name="T48" fmla="*/ 90 w 1477"/>
                <a:gd name="T49" fmla="*/ 483 h 3047"/>
                <a:gd name="T50" fmla="*/ 90 w 1477"/>
                <a:gd name="T51" fmla="*/ 483 h 3047"/>
                <a:gd name="T52" fmla="*/ 86 w 1477"/>
                <a:gd name="T53" fmla="*/ 402 h 3047"/>
                <a:gd name="T54" fmla="*/ 86 w 1477"/>
                <a:gd name="T55" fmla="*/ 467 h 3047"/>
                <a:gd name="T56" fmla="*/ 84 w 1477"/>
                <a:gd name="T57" fmla="*/ 521 h 3047"/>
                <a:gd name="T58" fmla="*/ 93 w 1477"/>
                <a:gd name="T59" fmla="*/ 535 h 3047"/>
                <a:gd name="T60" fmla="*/ 79 w 1477"/>
                <a:gd name="T61" fmla="*/ 520 h 3047"/>
                <a:gd name="T62" fmla="*/ 65 w 1477"/>
                <a:gd name="T63" fmla="*/ 572 h 3047"/>
                <a:gd name="T64" fmla="*/ 67 w 1477"/>
                <a:gd name="T65" fmla="*/ 581 h 3047"/>
                <a:gd name="T66" fmla="*/ 75 w 1477"/>
                <a:gd name="T67" fmla="*/ 554 h 3047"/>
                <a:gd name="T68" fmla="*/ 96 w 1477"/>
                <a:gd name="T69" fmla="*/ 546 h 3047"/>
                <a:gd name="T70" fmla="*/ 234 w 1477"/>
                <a:gd name="T71" fmla="*/ 726 h 3047"/>
                <a:gd name="T72" fmla="*/ 211 w 1477"/>
                <a:gd name="T73" fmla="*/ 761 h 3047"/>
                <a:gd name="T74" fmla="*/ 154 w 1477"/>
                <a:gd name="T75" fmla="*/ 696 h 3047"/>
                <a:gd name="T76" fmla="*/ 214 w 1477"/>
                <a:gd name="T77" fmla="*/ 656 h 3047"/>
                <a:gd name="T78" fmla="*/ 247 w 1477"/>
                <a:gd name="T79" fmla="*/ 700 h 3047"/>
                <a:gd name="T80" fmla="*/ 341 w 1477"/>
                <a:gd name="T81" fmla="*/ 492 h 3047"/>
                <a:gd name="T82" fmla="*/ 330 w 1477"/>
                <a:gd name="T83" fmla="*/ 500 h 3047"/>
                <a:gd name="T84" fmla="*/ 314 w 1477"/>
                <a:gd name="T85" fmla="*/ 336 h 3047"/>
                <a:gd name="T86" fmla="*/ 347 w 1477"/>
                <a:gd name="T87" fmla="*/ 390 h 3047"/>
                <a:gd name="T88" fmla="*/ 390 w 1477"/>
                <a:gd name="T89" fmla="*/ 514 h 3047"/>
                <a:gd name="T90" fmla="*/ 411 w 1477"/>
                <a:gd name="T91" fmla="*/ 527 h 3047"/>
                <a:gd name="T92" fmla="*/ 411 w 1477"/>
                <a:gd name="T93" fmla="*/ 527 h 304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477" h="3047">
                  <a:moveTo>
                    <a:pt x="1437" y="1839"/>
                  </a:moveTo>
                  <a:cubicBezTo>
                    <a:pt x="1430" y="1817"/>
                    <a:pt x="1417" y="1797"/>
                    <a:pt x="1400" y="1778"/>
                  </a:cubicBezTo>
                  <a:cubicBezTo>
                    <a:pt x="1406" y="1759"/>
                    <a:pt x="1416" y="1733"/>
                    <a:pt x="1403" y="1711"/>
                  </a:cubicBezTo>
                  <a:cubicBezTo>
                    <a:pt x="1386" y="1682"/>
                    <a:pt x="1374" y="1662"/>
                    <a:pt x="1378" y="1650"/>
                  </a:cubicBezTo>
                  <a:cubicBezTo>
                    <a:pt x="1382" y="1638"/>
                    <a:pt x="1378" y="1610"/>
                    <a:pt x="1378" y="1610"/>
                  </a:cubicBezTo>
                  <a:cubicBezTo>
                    <a:pt x="1421" y="1580"/>
                    <a:pt x="1395" y="1319"/>
                    <a:pt x="1393" y="1288"/>
                  </a:cubicBezTo>
                  <a:cubicBezTo>
                    <a:pt x="1390" y="1258"/>
                    <a:pt x="1395" y="1230"/>
                    <a:pt x="1378" y="1204"/>
                  </a:cubicBezTo>
                  <a:cubicBezTo>
                    <a:pt x="1361" y="1179"/>
                    <a:pt x="1375" y="1191"/>
                    <a:pt x="1342" y="1120"/>
                  </a:cubicBezTo>
                  <a:cubicBezTo>
                    <a:pt x="1309" y="1050"/>
                    <a:pt x="1203" y="959"/>
                    <a:pt x="1138" y="820"/>
                  </a:cubicBezTo>
                  <a:cubicBezTo>
                    <a:pt x="1089" y="716"/>
                    <a:pt x="981" y="728"/>
                    <a:pt x="957" y="726"/>
                  </a:cubicBezTo>
                  <a:cubicBezTo>
                    <a:pt x="933" y="723"/>
                    <a:pt x="877" y="726"/>
                    <a:pt x="847" y="730"/>
                  </a:cubicBezTo>
                  <a:cubicBezTo>
                    <a:pt x="837" y="731"/>
                    <a:pt x="830" y="726"/>
                    <a:pt x="825" y="720"/>
                  </a:cubicBezTo>
                  <a:cubicBezTo>
                    <a:pt x="823" y="716"/>
                    <a:pt x="823" y="714"/>
                    <a:pt x="823" y="714"/>
                  </a:cubicBezTo>
                  <a:cubicBezTo>
                    <a:pt x="821" y="712"/>
                    <a:pt x="821" y="712"/>
                    <a:pt x="821" y="712"/>
                  </a:cubicBezTo>
                  <a:cubicBezTo>
                    <a:pt x="831" y="698"/>
                    <a:pt x="839" y="684"/>
                    <a:pt x="844" y="667"/>
                  </a:cubicBezTo>
                  <a:cubicBezTo>
                    <a:pt x="853" y="638"/>
                    <a:pt x="859" y="612"/>
                    <a:pt x="862" y="588"/>
                  </a:cubicBezTo>
                  <a:cubicBezTo>
                    <a:pt x="876" y="604"/>
                    <a:pt x="893" y="602"/>
                    <a:pt x="901" y="578"/>
                  </a:cubicBezTo>
                  <a:cubicBezTo>
                    <a:pt x="908" y="552"/>
                    <a:pt x="892" y="526"/>
                    <a:pt x="893" y="501"/>
                  </a:cubicBezTo>
                  <a:cubicBezTo>
                    <a:pt x="893" y="480"/>
                    <a:pt x="922" y="448"/>
                    <a:pt x="915" y="429"/>
                  </a:cubicBezTo>
                  <a:cubicBezTo>
                    <a:pt x="908" y="409"/>
                    <a:pt x="881" y="423"/>
                    <a:pt x="868" y="433"/>
                  </a:cubicBezTo>
                  <a:cubicBezTo>
                    <a:pt x="873" y="394"/>
                    <a:pt x="859" y="315"/>
                    <a:pt x="848" y="290"/>
                  </a:cubicBezTo>
                  <a:cubicBezTo>
                    <a:pt x="836" y="264"/>
                    <a:pt x="770" y="0"/>
                    <a:pt x="485" y="54"/>
                  </a:cubicBezTo>
                  <a:cubicBezTo>
                    <a:pt x="408" y="68"/>
                    <a:pt x="234" y="168"/>
                    <a:pt x="264" y="414"/>
                  </a:cubicBezTo>
                  <a:cubicBezTo>
                    <a:pt x="268" y="448"/>
                    <a:pt x="277" y="478"/>
                    <a:pt x="286" y="505"/>
                  </a:cubicBezTo>
                  <a:cubicBezTo>
                    <a:pt x="271" y="503"/>
                    <a:pt x="250" y="502"/>
                    <a:pt x="256" y="526"/>
                  </a:cubicBezTo>
                  <a:cubicBezTo>
                    <a:pt x="258" y="536"/>
                    <a:pt x="269" y="542"/>
                    <a:pt x="276" y="550"/>
                  </a:cubicBezTo>
                  <a:cubicBezTo>
                    <a:pt x="284" y="558"/>
                    <a:pt x="287" y="566"/>
                    <a:pt x="290" y="577"/>
                  </a:cubicBezTo>
                  <a:cubicBezTo>
                    <a:pt x="298" y="603"/>
                    <a:pt x="298" y="630"/>
                    <a:pt x="306" y="655"/>
                  </a:cubicBezTo>
                  <a:cubicBezTo>
                    <a:pt x="310" y="665"/>
                    <a:pt x="313" y="680"/>
                    <a:pt x="325" y="684"/>
                  </a:cubicBezTo>
                  <a:cubicBezTo>
                    <a:pt x="332" y="686"/>
                    <a:pt x="337" y="682"/>
                    <a:pt x="341" y="677"/>
                  </a:cubicBezTo>
                  <a:cubicBezTo>
                    <a:pt x="361" y="717"/>
                    <a:pt x="391" y="758"/>
                    <a:pt x="435" y="782"/>
                  </a:cubicBezTo>
                  <a:cubicBezTo>
                    <a:pt x="416" y="789"/>
                    <a:pt x="392" y="798"/>
                    <a:pt x="371" y="802"/>
                  </a:cubicBezTo>
                  <a:cubicBezTo>
                    <a:pt x="331" y="810"/>
                    <a:pt x="225" y="805"/>
                    <a:pt x="181" y="948"/>
                  </a:cubicBezTo>
                  <a:cubicBezTo>
                    <a:pt x="138" y="1090"/>
                    <a:pt x="123" y="1144"/>
                    <a:pt x="89" y="1199"/>
                  </a:cubicBezTo>
                  <a:cubicBezTo>
                    <a:pt x="55" y="1254"/>
                    <a:pt x="62" y="1272"/>
                    <a:pt x="65" y="1312"/>
                  </a:cubicBezTo>
                  <a:cubicBezTo>
                    <a:pt x="68" y="1353"/>
                    <a:pt x="67" y="1472"/>
                    <a:pt x="125" y="1570"/>
                  </a:cubicBezTo>
                  <a:cubicBezTo>
                    <a:pt x="151" y="1614"/>
                    <a:pt x="156" y="1666"/>
                    <a:pt x="178" y="1666"/>
                  </a:cubicBezTo>
                  <a:cubicBezTo>
                    <a:pt x="178" y="1666"/>
                    <a:pt x="165" y="1732"/>
                    <a:pt x="177" y="1748"/>
                  </a:cubicBezTo>
                  <a:cubicBezTo>
                    <a:pt x="189" y="1763"/>
                    <a:pt x="180" y="1810"/>
                    <a:pt x="187" y="1827"/>
                  </a:cubicBezTo>
                  <a:cubicBezTo>
                    <a:pt x="187" y="1827"/>
                    <a:pt x="172" y="1859"/>
                    <a:pt x="183" y="1887"/>
                  </a:cubicBezTo>
                  <a:cubicBezTo>
                    <a:pt x="193" y="1911"/>
                    <a:pt x="192" y="1937"/>
                    <a:pt x="203" y="1934"/>
                  </a:cubicBezTo>
                  <a:cubicBezTo>
                    <a:pt x="112" y="2050"/>
                    <a:pt x="0" y="2243"/>
                    <a:pt x="67" y="2386"/>
                  </a:cubicBezTo>
                  <a:cubicBezTo>
                    <a:pt x="168" y="2602"/>
                    <a:pt x="361" y="2720"/>
                    <a:pt x="563" y="2732"/>
                  </a:cubicBezTo>
                  <a:cubicBezTo>
                    <a:pt x="582" y="2734"/>
                    <a:pt x="605" y="2748"/>
                    <a:pt x="635" y="2758"/>
                  </a:cubicBezTo>
                  <a:cubicBezTo>
                    <a:pt x="635" y="2758"/>
                    <a:pt x="626" y="2808"/>
                    <a:pt x="655" y="2853"/>
                  </a:cubicBezTo>
                  <a:cubicBezTo>
                    <a:pt x="685" y="2898"/>
                    <a:pt x="691" y="2964"/>
                    <a:pt x="704" y="2976"/>
                  </a:cubicBezTo>
                  <a:cubicBezTo>
                    <a:pt x="717" y="2987"/>
                    <a:pt x="727" y="2994"/>
                    <a:pt x="730" y="2986"/>
                  </a:cubicBezTo>
                  <a:cubicBezTo>
                    <a:pt x="730" y="2986"/>
                    <a:pt x="747" y="3013"/>
                    <a:pt x="766" y="3009"/>
                  </a:cubicBezTo>
                  <a:cubicBezTo>
                    <a:pt x="774" y="3008"/>
                    <a:pt x="773" y="3003"/>
                    <a:pt x="773" y="3003"/>
                  </a:cubicBezTo>
                  <a:cubicBezTo>
                    <a:pt x="773" y="3003"/>
                    <a:pt x="783" y="3016"/>
                    <a:pt x="796" y="3014"/>
                  </a:cubicBezTo>
                  <a:cubicBezTo>
                    <a:pt x="804" y="3012"/>
                    <a:pt x="806" y="3010"/>
                    <a:pt x="806" y="3008"/>
                  </a:cubicBezTo>
                  <a:cubicBezTo>
                    <a:pt x="807" y="3015"/>
                    <a:pt x="814" y="3047"/>
                    <a:pt x="842" y="3038"/>
                  </a:cubicBezTo>
                  <a:cubicBezTo>
                    <a:pt x="857" y="3032"/>
                    <a:pt x="847" y="2995"/>
                    <a:pt x="840" y="2980"/>
                  </a:cubicBezTo>
                  <a:cubicBezTo>
                    <a:pt x="837" y="2973"/>
                    <a:pt x="843" y="2964"/>
                    <a:pt x="842" y="2954"/>
                  </a:cubicBezTo>
                  <a:cubicBezTo>
                    <a:pt x="842" y="2954"/>
                    <a:pt x="860" y="2959"/>
                    <a:pt x="870" y="2963"/>
                  </a:cubicBezTo>
                  <a:cubicBezTo>
                    <a:pt x="881" y="2968"/>
                    <a:pt x="893" y="3000"/>
                    <a:pt x="918" y="2994"/>
                  </a:cubicBezTo>
                  <a:cubicBezTo>
                    <a:pt x="943" y="2988"/>
                    <a:pt x="951" y="2966"/>
                    <a:pt x="942" y="2939"/>
                  </a:cubicBezTo>
                  <a:cubicBezTo>
                    <a:pt x="933" y="2912"/>
                    <a:pt x="895" y="2898"/>
                    <a:pt x="895" y="2878"/>
                  </a:cubicBezTo>
                  <a:cubicBezTo>
                    <a:pt x="894" y="2858"/>
                    <a:pt x="907" y="2822"/>
                    <a:pt x="873" y="2798"/>
                  </a:cubicBezTo>
                  <a:cubicBezTo>
                    <a:pt x="840" y="2774"/>
                    <a:pt x="829" y="2747"/>
                    <a:pt x="826" y="2716"/>
                  </a:cubicBezTo>
                  <a:cubicBezTo>
                    <a:pt x="824" y="2695"/>
                    <a:pt x="824" y="2674"/>
                    <a:pt x="821" y="2658"/>
                  </a:cubicBezTo>
                  <a:cubicBezTo>
                    <a:pt x="825" y="2664"/>
                    <a:pt x="829" y="2669"/>
                    <a:pt x="833" y="2671"/>
                  </a:cubicBezTo>
                  <a:cubicBezTo>
                    <a:pt x="833" y="2671"/>
                    <a:pt x="814" y="2718"/>
                    <a:pt x="858" y="2740"/>
                  </a:cubicBezTo>
                  <a:cubicBezTo>
                    <a:pt x="902" y="2763"/>
                    <a:pt x="910" y="2736"/>
                    <a:pt x="910" y="2736"/>
                  </a:cubicBezTo>
                  <a:cubicBezTo>
                    <a:pt x="910" y="2736"/>
                    <a:pt x="913" y="2767"/>
                    <a:pt x="933" y="2764"/>
                  </a:cubicBezTo>
                  <a:cubicBezTo>
                    <a:pt x="933" y="2764"/>
                    <a:pt x="919" y="2786"/>
                    <a:pt x="938" y="2791"/>
                  </a:cubicBezTo>
                  <a:cubicBezTo>
                    <a:pt x="957" y="2796"/>
                    <a:pt x="954" y="2779"/>
                    <a:pt x="963" y="2778"/>
                  </a:cubicBezTo>
                  <a:cubicBezTo>
                    <a:pt x="963" y="2778"/>
                    <a:pt x="963" y="2803"/>
                    <a:pt x="989" y="2794"/>
                  </a:cubicBezTo>
                  <a:cubicBezTo>
                    <a:pt x="1014" y="2784"/>
                    <a:pt x="1021" y="2774"/>
                    <a:pt x="1023" y="2747"/>
                  </a:cubicBezTo>
                  <a:cubicBezTo>
                    <a:pt x="1026" y="2720"/>
                    <a:pt x="1023" y="2699"/>
                    <a:pt x="1026" y="2680"/>
                  </a:cubicBezTo>
                  <a:cubicBezTo>
                    <a:pt x="1029" y="2662"/>
                    <a:pt x="1039" y="2580"/>
                    <a:pt x="993" y="2515"/>
                  </a:cubicBezTo>
                  <a:cubicBezTo>
                    <a:pt x="993" y="2515"/>
                    <a:pt x="1027" y="2499"/>
                    <a:pt x="1031" y="2476"/>
                  </a:cubicBezTo>
                  <a:cubicBezTo>
                    <a:pt x="1035" y="2454"/>
                    <a:pt x="1171" y="2432"/>
                    <a:pt x="1293" y="2256"/>
                  </a:cubicBezTo>
                  <a:cubicBezTo>
                    <a:pt x="1414" y="2080"/>
                    <a:pt x="1477" y="1959"/>
                    <a:pt x="1437" y="1839"/>
                  </a:cubicBezTo>
                  <a:close/>
                  <a:moveTo>
                    <a:pt x="296" y="1587"/>
                  </a:moveTo>
                  <a:cubicBezTo>
                    <a:pt x="295" y="1586"/>
                    <a:pt x="295" y="1586"/>
                    <a:pt x="294" y="1586"/>
                  </a:cubicBezTo>
                  <a:cubicBezTo>
                    <a:pt x="294" y="1586"/>
                    <a:pt x="294" y="1578"/>
                    <a:pt x="292" y="1568"/>
                  </a:cubicBezTo>
                  <a:cubicBezTo>
                    <a:pt x="293" y="1574"/>
                    <a:pt x="294" y="1580"/>
                    <a:pt x="296" y="1587"/>
                  </a:cubicBezTo>
                  <a:close/>
                  <a:moveTo>
                    <a:pt x="287" y="1316"/>
                  </a:moveTo>
                  <a:cubicBezTo>
                    <a:pt x="286" y="1320"/>
                    <a:pt x="286" y="1323"/>
                    <a:pt x="286" y="1327"/>
                  </a:cubicBezTo>
                  <a:cubicBezTo>
                    <a:pt x="285" y="1325"/>
                    <a:pt x="283" y="1325"/>
                    <a:pt x="282" y="1324"/>
                  </a:cubicBezTo>
                  <a:cubicBezTo>
                    <a:pt x="282" y="1324"/>
                    <a:pt x="284" y="1322"/>
                    <a:pt x="287" y="1316"/>
                  </a:cubicBezTo>
                  <a:close/>
                  <a:moveTo>
                    <a:pt x="289" y="1555"/>
                  </a:moveTo>
                  <a:cubicBezTo>
                    <a:pt x="288" y="1548"/>
                    <a:pt x="286" y="1541"/>
                    <a:pt x="283" y="1535"/>
                  </a:cubicBezTo>
                  <a:cubicBezTo>
                    <a:pt x="275" y="1513"/>
                    <a:pt x="273" y="1374"/>
                    <a:pt x="284" y="1338"/>
                  </a:cubicBezTo>
                  <a:moveTo>
                    <a:pt x="259" y="1686"/>
                  </a:moveTo>
                  <a:cubicBezTo>
                    <a:pt x="259" y="1686"/>
                    <a:pt x="271" y="1701"/>
                    <a:pt x="277" y="1714"/>
                  </a:cubicBezTo>
                  <a:cubicBezTo>
                    <a:pt x="281" y="1726"/>
                    <a:pt x="299" y="1742"/>
                    <a:pt x="315" y="1737"/>
                  </a:cubicBezTo>
                  <a:cubicBezTo>
                    <a:pt x="315" y="1744"/>
                    <a:pt x="315" y="1751"/>
                    <a:pt x="314" y="1757"/>
                  </a:cubicBezTo>
                  <a:cubicBezTo>
                    <a:pt x="310" y="1757"/>
                    <a:pt x="311" y="1758"/>
                    <a:pt x="305" y="1758"/>
                  </a:cubicBezTo>
                  <a:cubicBezTo>
                    <a:pt x="297" y="1759"/>
                    <a:pt x="279" y="1748"/>
                    <a:pt x="271" y="1751"/>
                  </a:cubicBezTo>
                  <a:cubicBezTo>
                    <a:pt x="263" y="1754"/>
                    <a:pt x="269" y="1742"/>
                    <a:pt x="266" y="1740"/>
                  </a:cubicBezTo>
                  <a:cubicBezTo>
                    <a:pt x="263" y="1738"/>
                    <a:pt x="267" y="1712"/>
                    <a:pt x="261" y="1709"/>
                  </a:cubicBezTo>
                  <a:cubicBezTo>
                    <a:pt x="255" y="1706"/>
                    <a:pt x="259" y="1686"/>
                    <a:pt x="259" y="1686"/>
                  </a:cubicBezTo>
                  <a:close/>
                  <a:moveTo>
                    <a:pt x="220" y="1911"/>
                  </a:moveTo>
                  <a:cubicBezTo>
                    <a:pt x="223" y="1899"/>
                    <a:pt x="219" y="1886"/>
                    <a:pt x="213" y="1880"/>
                  </a:cubicBezTo>
                  <a:cubicBezTo>
                    <a:pt x="205" y="1872"/>
                    <a:pt x="213" y="1864"/>
                    <a:pt x="213" y="1864"/>
                  </a:cubicBezTo>
                  <a:cubicBezTo>
                    <a:pt x="213" y="1864"/>
                    <a:pt x="227" y="1875"/>
                    <a:pt x="245" y="1883"/>
                  </a:cubicBezTo>
                  <a:cubicBezTo>
                    <a:pt x="237" y="1892"/>
                    <a:pt x="229" y="1901"/>
                    <a:pt x="220" y="1911"/>
                  </a:cubicBezTo>
                  <a:close/>
                  <a:moveTo>
                    <a:pt x="297" y="1830"/>
                  </a:moveTo>
                  <a:cubicBezTo>
                    <a:pt x="293" y="1832"/>
                    <a:pt x="286" y="1839"/>
                    <a:pt x="276" y="1849"/>
                  </a:cubicBezTo>
                  <a:cubicBezTo>
                    <a:pt x="272" y="1845"/>
                    <a:pt x="253" y="1823"/>
                    <a:pt x="246" y="1821"/>
                  </a:cubicBezTo>
                  <a:cubicBezTo>
                    <a:pt x="238" y="1818"/>
                    <a:pt x="233" y="1801"/>
                    <a:pt x="233" y="1801"/>
                  </a:cubicBezTo>
                  <a:cubicBezTo>
                    <a:pt x="233" y="1801"/>
                    <a:pt x="277" y="1812"/>
                    <a:pt x="303" y="1801"/>
                  </a:cubicBezTo>
                  <a:cubicBezTo>
                    <a:pt x="308" y="1799"/>
                    <a:pt x="312" y="1797"/>
                    <a:pt x="316" y="1796"/>
                  </a:cubicBezTo>
                  <a:cubicBezTo>
                    <a:pt x="315" y="1809"/>
                    <a:pt x="311" y="1821"/>
                    <a:pt x="297" y="1830"/>
                  </a:cubicBezTo>
                  <a:close/>
                  <a:moveTo>
                    <a:pt x="810" y="2302"/>
                  </a:moveTo>
                  <a:cubicBezTo>
                    <a:pt x="795" y="2326"/>
                    <a:pt x="770" y="2358"/>
                    <a:pt x="767" y="2388"/>
                  </a:cubicBezTo>
                  <a:cubicBezTo>
                    <a:pt x="762" y="2442"/>
                    <a:pt x="721" y="2442"/>
                    <a:pt x="711" y="2483"/>
                  </a:cubicBezTo>
                  <a:cubicBezTo>
                    <a:pt x="709" y="2492"/>
                    <a:pt x="708" y="2503"/>
                    <a:pt x="708" y="2515"/>
                  </a:cubicBezTo>
                  <a:cubicBezTo>
                    <a:pt x="703" y="2511"/>
                    <a:pt x="698" y="2507"/>
                    <a:pt x="693" y="2504"/>
                  </a:cubicBezTo>
                  <a:cubicBezTo>
                    <a:pt x="640" y="2469"/>
                    <a:pt x="601" y="2412"/>
                    <a:pt x="590" y="2390"/>
                  </a:cubicBezTo>
                  <a:cubicBezTo>
                    <a:pt x="579" y="2367"/>
                    <a:pt x="557" y="2328"/>
                    <a:pt x="490" y="2336"/>
                  </a:cubicBezTo>
                  <a:cubicBezTo>
                    <a:pt x="490" y="2336"/>
                    <a:pt x="507" y="2311"/>
                    <a:pt x="507" y="2288"/>
                  </a:cubicBezTo>
                  <a:cubicBezTo>
                    <a:pt x="507" y="2288"/>
                    <a:pt x="517" y="2278"/>
                    <a:pt x="551" y="2276"/>
                  </a:cubicBezTo>
                  <a:cubicBezTo>
                    <a:pt x="586" y="2275"/>
                    <a:pt x="675" y="2208"/>
                    <a:pt x="682" y="2192"/>
                  </a:cubicBezTo>
                  <a:cubicBezTo>
                    <a:pt x="689" y="2176"/>
                    <a:pt x="705" y="2164"/>
                    <a:pt x="703" y="2159"/>
                  </a:cubicBezTo>
                  <a:cubicBezTo>
                    <a:pt x="717" y="2171"/>
                    <a:pt x="750" y="2202"/>
                    <a:pt x="789" y="2200"/>
                  </a:cubicBezTo>
                  <a:cubicBezTo>
                    <a:pt x="827" y="2199"/>
                    <a:pt x="863" y="2215"/>
                    <a:pt x="863" y="2215"/>
                  </a:cubicBezTo>
                  <a:cubicBezTo>
                    <a:pt x="863" y="2215"/>
                    <a:pt x="825" y="2278"/>
                    <a:pt x="810" y="2302"/>
                  </a:cubicBezTo>
                  <a:close/>
                  <a:moveTo>
                    <a:pt x="1183" y="1484"/>
                  </a:moveTo>
                  <a:cubicBezTo>
                    <a:pt x="1174" y="1512"/>
                    <a:pt x="1173" y="1542"/>
                    <a:pt x="1173" y="1542"/>
                  </a:cubicBezTo>
                  <a:cubicBezTo>
                    <a:pt x="1147" y="1548"/>
                    <a:pt x="1126" y="1590"/>
                    <a:pt x="1118" y="1619"/>
                  </a:cubicBezTo>
                  <a:cubicBezTo>
                    <a:pt x="1115" y="1629"/>
                    <a:pt x="1116" y="1637"/>
                    <a:pt x="1118" y="1643"/>
                  </a:cubicBezTo>
                  <a:cubicBezTo>
                    <a:pt x="1114" y="1643"/>
                    <a:pt x="1110" y="1643"/>
                    <a:pt x="1106" y="1643"/>
                  </a:cubicBezTo>
                  <a:cubicBezTo>
                    <a:pt x="1100" y="1643"/>
                    <a:pt x="1093" y="1644"/>
                    <a:pt x="1085" y="1646"/>
                  </a:cubicBezTo>
                  <a:cubicBezTo>
                    <a:pt x="1101" y="1608"/>
                    <a:pt x="1109" y="1556"/>
                    <a:pt x="1103" y="1475"/>
                  </a:cubicBezTo>
                  <a:cubicBezTo>
                    <a:pt x="1085" y="1235"/>
                    <a:pt x="1029" y="1191"/>
                    <a:pt x="1031" y="1124"/>
                  </a:cubicBezTo>
                  <a:cubicBezTo>
                    <a:pt x="1031" y="1117"/>
                    <a:pt x="1031" y="1110"/>
                    <a:pt x="1030" y="1104"/>
                  </a:cubicBezTo>
                  <a:cubicBezTo>
                    <a:pt x="1032" y="1105"/>
                    <a:pt x="1033" y="1106"/>
                    <a:pt x="1033" y="1106"/>
                  </a:cubicBezTo>
                  <a:cubicBezTo>
                    <a:pt x="1047" y="1116"/>
                    <a:pt x="1082" y="1180"/>
                    <a:pt x="1082" y="1180"/>
                  </a:cubicBezTo>
                  <a:cubicBezTo>
                    <a:pt x="1102" y="1247"/>
                    <a:pt x="1135" y="1236"/>
                    <a:pt x="1139" y="1283"/>
                  </a:cubicBezTo>
                  <a:cubicBezTo>
                    <a:pt x="1143" y="1330"/>
                    <a:pt x="1193" y="1456"/>
                    <a:pt x="1183" y="1484"/>
                  </a:cubicBezTo>
                  <a:close/>
                  <a:moveTo>
                    <a:pt x="1284" y="1693"/>
                  </a:moveTo>
                  <a:cubicBezTo>
                    <a:pt x="1283" y="1693"/>
                    <a:pt x="1281" y="1692"/>
                    <a:pt x="1280" y="1691"/>
                  </a:cubicBezTo>
                  <a:cubicBezTo>
                    <a:pt x="1284" y="1687"/>
                    <a:pt x="1286" y="1684"/>
                    <a:pt x="1286" y="1684"/>
                  </a:cubicBezTo>
                  <a:cubicBezTo>
                    <a:pt x="1286" y="1684"/>
                    <a:pt x="1285" y="1688"/>
                    <a:pt x="1284" y="1693"/>
                  </a:cubicBezTo>
                  <a:close/>
                  <a:moveTo>
                    <a:pt x="1347" y="1731"/>
                  </a:moveTo>
                  <a:cubicBezTo>
                    <a:pt x="1350" y="1730"/>
                    <a:pt x="1351" y="1730"/>
                    <a:pt x="1351" y="1730"/>
                  </a:cubicBezTo>
                  <a:cubicBezTo>
                    <a:pt x="1358" y="1734"/>
                    <a:pt x="1361" y="1738"/>
                    <a:pt x="1363" y="1743"/>
                  </a:cubicBezTo>
                  <a:cubicBezTo>
                    <a:pt x="1358" y="1739"/>
                    <a:pt x="1353" y="1735"/>
                    <a:pt x="1347" y="1731"/>
                  </a:cubicBezTo>
                  <a:close/>
                </a:path>
              </a:pathLst>
            </a:custGeom>
            <a:solidFill>
              <a:srgbClr val="B1D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8">
              <a:extLst>
                <a:ext uri="{FF2B5EF4-FFF2-40B4-BE49-F238E27FC236}">
                  <a16:creationId xmlns="" xmlns:a16="http://schemas.microsoft.com/office/drawing/2014/main" id="{E89375EE-982E-4649-9965-42D0708AFB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2" y="738"/>
              <a:ext cx="993" cy="2049"/>
            </a:xfrm>
            <a:custGeom>
              <a:avLst/>
              <a:gdLst>
                <a:gd name="T0" fmla="*/ 427 w 1477"/>
                <a:gd name="T1" fmla="*/ 520 h 3047"/>
                <a:gd name="T2" fmla="*/ 424 w 1477"/>
                <a:gd name="T3" fmla="*/ 391 h 3047"/>
                <a:gd name="T4" fmla="*/ 346 w 1477"/>
                <a:gd name="T5" fmla="*/ 249 h 3047"/>
                <a:gd name="T6" fmla="*/ 251 w 1477"/>
                <a:gd name="T7" fmla="*/ 219 h 3047"/>
                <a:gd name="T8" fmla="*/ 257 w 1477"/>
                <a:gd name="T9" fmla="*/ 203 h 3047"/>
                <a:gd name="T10" fmla="*/ 271 w 1477"/>
                <a:gd name="T11" fmla="*/ 152 h 3047"/>
                <a:gd name="T12" fmla="*/ 257 w 1477"/>
                <a:gd name="T13" fmla="*/ 87 h 3047"/>
                <a:gd name="T14" fmla="*/ 87 w 1477"/>
                <a:gd name="T15" fmla="*/ 154 h 3047"/>
                <a:gd name="T16" fmla="*/ 89 w 1477"/>
                <a:gd name="T17" fmla="*/ 176 h 3047"/>
                <a:gd name="T18" fmla="*/ 104 w 1477"/>
                <a:gd name="T19" fmla="*/ 206 h 3047"/>
                <a:gd name="T20" fmla="*/ 55 w 1477"/>
                <a:gd name="T21" fmla="*/ 288 h 3047"/>
                <a:gd name="T22" fmla="*/ 38 w 1477"/>
                <a:gd name="T23" fmla="*/ 477 h 3047"/>
                <a:gd name="T24" fmla="*/ 57 w 1477"/>
                <a:gd name="T25" fmla="*/ 555 h 3047"/>
                <a:gd name="T26" fmla="*/ 21 w 1477"/>
                <a:gd name="T27" fmla="*/ 726 h 3047"/>
                <a:gd name="T28" fmla="*/ 199 w 1477"/>
                <a:gd name="T29" fmla="*/ 867 h 3047"/>
                <a:gd name="T30" fmla="*/ 233 w 1477"/>
                <a:gd name="T31" fmla="*/ 915 h 3047"/>
                <a:gd name="T32" fmla="*/ 245 w 1477"/>
                <a:gd name="T33" fmla="*/ 915 h 3047"/>
                <a:gd name="T34" fmla="*/ 256 w 1477"/>
                <a:gd name="T35" fmla="*/ 898 h 3047"/>
                <a:gd name="T36" fmla="*/ 286 w 1477"/>
                <a:gd name="T37" fmla="*/ 894 h 3047"/>
                <a:gd name="T38" fmla="*/ 251 w 1477"/>
                <a:gd name="T39" fmla="*/ 826 h 3047"/>
                <a:gd name="T40" fmla="*/ 261 w 1477"/>
                <a:gd name="T41" fmla="*/ 833 h 3047"/>
                <a:gd name="T42" fmla="*/ 285 w 1477"/>
                <a:gd name="T43" fmla="*/ 849 h 3047"/>
                <a:gd name="T44" fmla="*/ 311 w 1477"/>
                <a:gd name="T45" fmla="*/ 835 h 3047"/>
                <a:gd name="T46" fmla="*/ 314 w 1477"/>
                <a:gd name="T47" fmla="*/ 753 h 3047"/>
                <a:gd name="T48" fmla="*/ 88 w 1477"/>
                <a:gd name="T49" fmla="*/ 473 h 3047"/>
                <a:gd name="T50" fmla="*/ 87 w 1477"/>
                <a:gd name="T51" fmla="*/ 419 h 3047"/>
                <a:gd name="T52" fmla="*/ 84 w 1477"/>
                <a:gd name="T53" fmla="*/ 521 h 3047"/>
                <a:gd name="T54" fmla="*/ 93 w 1477"/>
                <a:gd name="T55" fmla="*/ 535 h 3047"/>
                <a:gd name="T56" fmla="*/ 79 w 1477"/>
                <a:gd name="T57" fmla="*/ 520 h 3047"/>
                <a:gd name="T58" fmla="*/ 65 w 1477"/>
                <a:gd name="T59" fmla="*/ 572 h 3047"/>
                <a:gd name="T60" fmla="*/ 67 w 1477"/>
                <a:gd name="T61" fmla="*/ 581 h 3047"/>
                <a:gd name="T62" fmla="*/ 75 w 1477"/>
                <a:gd name="T63" fmla="*/ 553 h 3047"/>
                <a:gd name="T64" fmla="*/ 96 w 1477"/>
                <a:gd name="T65" fmla="*/ 546 h 3047"/>
                <a:gd name="T66" fmla="*/ 233 w 1477"/>
                <a:gd name="T67" fmla="*/ 726 h 3047"/>
                <a:gd name="T68" fmla="*/ 211 w 1477"/>
                <a:gd name="T69" fmla="*/ 761 h 3047"/>
                <a:gd name="T70" fmla="*/ 155 w 1477"/>
                <a:gd name="T71" fmla="*/ 696 h 3047"/>
                <a:gd name="T72" fmla="*/ 214 w 1477"/>
                <a:gd name="T73" fmla="*/ 656 h 3047"/>
                <a:gd name="T74" fmla="*/ 246 w 1477"/>
                <a:gd name="T75" fmla="*/ 699 h 3047"/>
                <a:gd name="T76" fmla="*/ 340 w 1477"/>
                <a:gd name="T77" fmla="*/ 492 h 3047"/>
                <a:gd name="T78" fmla="*/ 330 w 1477"/>
                <a:gd name="T79" fmla="*/ 500 h 3047"/>
                <a:gd name="T80" fmla="*/ 313 w 1477"/>
                <a:gd name="T81" fmla="*/ 336 h 3047"/>
                <a:gd name="T82" fmla="*/ 346 w 1477"/>
                <a:gd name="T83" fmla="*/ 390 h 3047"/>
                <a:gd name="T84" fmla="*/ 389 w 1477"/>
                <a:gd name="T85" fmla="*/ 514 h 3047"/>
                <a:gd name="T86" fmla="*/ 409 w 1477"/>
                <a:gd name="T87" fmla="*/ 526 h 3047"/>
                <a:gd name="T88" fmla="*/ 409 w 1477"/>
                <a:gd name="T89" fmla="*/ 526 h 30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77" h="3047">
                  <a:moveTo>
                    <a:pt x="1437" y="1838"/>
                  </a:moveTo>
                  <a:cubicBezTo>
                    <a:pt x="1430" y="1817"/>
                    <a:pt x="1417" y="1796"/>
                    <a:pt x="1401" y="1778"/>
                  </a:cubicBezTo>
                  <a:cubicBezTo>
                    <a:pt x="1407" y="1758"/>
                    <a:pt x="1417" y="1732"/>
                    <a:pt x="1404" y="1710"/>
                  </a:cubicBezTo>
                  <a:cubicBezTo>
                    <a:pt x="1386" y="1681"/>
                    <a:pt x="1374" y="1661"/>
                    <a:pt x="1378" y="1649"/>
                  </a:cubicBezTo>
                  <a:cubicBezTo>
                    <a:pt x="1382" y="1637"/>
                    <a:pt x="1378" y="1609"/>
                    <a:pt x="1378" y="1609"/>
                  </a:cubicBezTo>
                  <a:cubicBezTo>
                    <a:pt x="1421" y="1580"/>
                    <a:pt x="1396" y="1318"/>
                    <a:pt x="1393" y="1288"/>
                  </a:cubicBezTo>
                  <a:cubicBezTo>
                    <a:pt x="1390" y="1257"/>
                    <a:pt x="1396" y="1229"/>
                    <a:pt x="1378" y="1204"/>
                  </a:cubicBezTo>
                  <a:cubicBezTo>
                    <a:pt x="1361" y="1178"/>
                    <a:pt x="1376" y="1190"/>
                    <a:pt x="1342" y="1120"/>
                  </a:cubicBezTo>
                  <a:cubicBezTo>
                    <a:pt x="1309" y="1049"/>
                    <a:pt x="1204" y="958"/>
                    <a:pt x="1138" y="820"/>
                  </a:cubicBezTo>
                  <a:cubicBezTo>
                    <a:pt x="1089" y="715"/>
                    <a:pt x="981" y="728"/>
                    <a:pt x="957" y="725"/>
                  </a:cubicBezTo>
                  <a:cubicBezTo>
                    <a:pt x="933" y="722"/>
                    <a:pt x="877" y="725"/>
                    <a:pt x="848" y="729"/>
                  </a:cubicBezTo>
                  <a:cubicBezTo>
                    <a:pt x="837" y="731"/>
                    <a:pt x="830" y="726"/>
                    <a:pt x="825" y="719"/>
                  </a:cubicBezTo>
                  <a:cubicBezTo>
                    <a:pt x="823" y="716"/>
                    <a:pt x="823" y="714"/>
                    <a:pt x="823" y="714"/>
                  </a:cubicBezTo>
                  <a:cubicBezTo>
                    <a:pt x="821" y="711"/>
                    <a:pt x="821" y="711"/>
                    <a:pt x="821" y="711"/>
                  </a:cubicBezTo>
                  <a:cubicBezTo>
                    <a:pt x="832" y="698"/>
                    <a:pt x="840" y="683"/>
                    <a:pt x="845" y="667"/>
                  </a:cubicBezTo>
                  <a:cubicBezTo>
                    <a:pt x="854" y="638"/>
                    <a:pt x="859" y="612"/>
                    <a:pt x="863" y="588"/>
                  </a:cubicBezTo>
                  <a:cubicBezTo>
                    <a:pt x="876" y="603"/>
                    <a:pt x="894" y="601"/>
                    <a:pt x="901" y="577"/>
                  </a:cubicBezTo>
                  <a:cubicBezTo>
                    <a:pt x="909" y="552"/>
                    <a:pt x="892" y="525"/>
                    <a:pt x="893" y="500"/>
                  </a:cubicBezTo>
                  <a:cubicBezTo>
                    <a:pt x="894" y="479"/>
                    <a:pt x="922" y="448"/>
                    <a:pt x="915" y="429"/>
                  </a:cubicBezTo>
                  <a:cubicBezTo>
                    <a:pt x="908" y="409"/>
                    <a:pt x="882" y="422"/>
                    <a:pt x="868" y="432"/>
                  </a:cubicBezTo>
                  <a:cubicBezTo>
                    <a:pt x="873" y="393"/>
                    <a:pt x="859" y="314"/>
                    <a:pt x="848" y="289"/>
                  </a:cubicBezTo>
                  <a:cubicBezTo>
                    <a:pt x="837" y="263"/>
                    <a:pt x="770" y="0"/>
                    <a:pt x="485" y="53"/>
                  </a:cubicBezTo>
                  <a:cubicBezTo>
                    <a:pt x="408" y="67"/>
                    <a:pt x="234" y="168"/>
                    <a:pt x="264" y="414"/>
                  </a:cubicBezTo>
                  <a:cubicBezTo>
                    <a:pt x="269" y="447"/>
                    <a:pt x="278" y="478"/>
                    <a:pt x="286" y="505"/>
                  </a:cubicBezTo>
                  <a:cubicBezTo>
                    <a:pt x="271" y="503"/>
                    <a:pt x="251" y="502"/>
                    <a:pt x="256" y="525"/>
                  </a:cubicBezTo>
                  <a:cubicBezTo>
                    <a:pt x="258" y="535"/>
                    <a:pt x="270" y="542"/>
                    <a:pt x="276" y="549"/>
                  </a:cubicBezTo>
                  <a:cubicBezTo>
                    <a:pt x="284" y="558"/>
                    <a:pt x="287" y="566"/>
                    <a:pt x="291" y="577"/>
                  </a:cubicBezTo>
                  <a:cubicBezTo>
                    <a:pt x="298" y="602"/>
                    <a:pt x="298" y="629"/>
                    <a:pt x="307" y="654"/>
                  </a:cubicBezTo>
                  <a:cubicBezTo>
                    <a:pt x="310" y="664"/>
                    <a:pt x="313" y="680"/>
                    <a:pt x="325" y="683"/>
                  </a:cubicBezTo>
                  <a:cubicBezTo>
                    <a:pt x="333" y="686"/>
                    <a:pt x="337" y="682"/>
                    <a:pt x="341" y="676"/>
                  </a:cubicBezTo>
                  <a:cubicBezTo>
                    <a:pt x="362" y="716"/>
                    <a:pt x="392" y="757"/>
                    <a:pt x="435" y="781"/>
                  </a:cubicBezTo>
                  <a:cubicBezTo>
                    <a:pt x="416" y="789"/>
                    <a:pt x="392" y="797"/>
                    <a:pt x="371" y="801"/>
                  </a:cubicBezTo>
                  <a:cubicBezTo>
                    <a:pt x="331" y="809"/>
                    <a:pt x="226" y="805"/>
                    <a:pt x="182" y="947"/>
                  </a:cubicBezTo>
                  <a:cubicBezTo>
                    <a:pt x="138" y="1090"/>
                    <a:pt x="123" y="1143"/>
                    <a:pt x="89" y="1198"/>
                  </a:cubicBezTo>
                  <a:cubicBezTo>
                    <a:pt x="55" y="1253"/>
                    <a:pt x="62" y="1271"/>
                    <a:pt x="65" y="1312"/>
                  </a:cubicBezTo>
                  <a:cubicBezTo>
                    <a:pt x="68" y="1352"/>
                    <a:pt x="67" y="1471"/>
                    <a:pt x="125" y="1570"/>
                  </a:cubicBezTo>
                  <a:cubicBezTo>
                    <a:pt x="151" y="1613"/>
                    <a:pt x="156" y="1665"/>
                    <a:pt x="179" y="1665"/>
                  </a:cubicBezTo>
                  <a:cubicBezTo>
                    <a:pt x="179" y="1665"/>
                    <a:pt x="165" y="1732"/>
                    <a:pt x="177" y="1747"/>
                  </a:cubicBezTo>
                  <a:cubicBezTo>
                    <a:pt x="189" y="1762"/>
                    <a:pt x="180" y="1810"/>
                    <a:pt x="187" y="1826"/>
                  </a:cubicBezTo>
                  <a:cubicBezTo>
                    <a:pt x="187" y="1826"/>
                    <a:pt x="172" y="1858"/>
                    <a:pt x="184" y="1886"/>
                  </a:cubicBezTo>
                  <a:cubicBezTo>
                    <a:pt x="194" y="1911"/>
                    <a:pt x="192" y="1937"/>
                    <a:pt x="203" y="1933"/>
                  </a:cubicBezTo>
                  <a:cubicBezTo>
                    <a:pt x="113" y="2050"/>
                    <a:pt x="0" y="2242"/>
                    <a:pt x="68" y="2386"/>
                  </a:cubicBezTo>
                  <a:cubicBezTo>
                    <a:pt x="169" y="2601"/>
                    <a:pt x="361" y="2719"/>
                    <a:pt x="563" y="2732"/>
                  </a:cubicBezTo>
                  <a:cubicBezTo>
                    <a:pt x="583" y="2733"/>
                    <a:pt x="606" y="2747"/>
                    <a:pt x="635" y="2758"/>
                  </a:cubicBezTo>
                  <a:cubicBezTo>
                    <a:pt x="635" y="2758"/>
                    <a:pt x="626" y="2808"/>
                    <a:pt x="656" y="2852"/>
                  </a:cubicBezTo>
                  <a:cubicBezTo>
                    <a:pt x="685" y="2897"/>
                    <a:pt x="692" y="2964"/>
                    <a:pt x="704" y="2975"/>
                  </a:cubicBezTo>
                  <a:cubicBezTo>
                    <a:pt x="717" y="2987"/>
                    <a:pt x="727" y="2993"/>
                    <a:pt x="730" y="2986"/>
                  </a:cubicBezTo>
                  <a:cubicBezTo>
                    <a:pt x="730" y="2986"/>
                    <a:pt x="748" y="3012"/>
                    <a:pt x="766" y="3009"/>
                  </a:cubicBezTo>
                  <a:cubicBezTo>
                    <a:pt x="774" y="3007"/>
                    <a:pt x="774" y="3002"/>
                    <a:pt x="774" y="3002"/>
                  </a:cubicBezTo>
                  <a:cubicBezTo>
                    <a:pt x="774" y="3002"/>
                    <a:pt x="783" y="3016"/>
                    <a:pt x="796" y="3013"/>
                  </a:cubicBezTo>
                  <a:cubicBezTo>
                    <a:pt x="805" y="3012"/>
                    <a:pt x="806" y="3009"/>
                    <a:pt x="807" y="3008"/>
                  </a:cubicBezTo>
                  <a:cubicBezTo>
                    <a:pt x="808" y="3015"/>
                    <a:pt x="815" y="3047"/>
                    <a:pt x="842" y="3037"/>
                  </a:cubicBezTo>
                  <a:cubicBezTo>
                    <a:pt x="857" y="3032"/>
                    <a:pt x="848" y="2994"/>
                    <a:pt x="841" y="2980"/>
                  </a:cubicBezTo>
                  <a:cubicBezTo>
                    <a:pt x="837" y="2973"/>
                    <a:pt x="844" y="2964"/>
                    <a:pt x="842" y="2953"/>
                  </a:cubicBezTo>
                  <a:cubicBezTo>
                    <a:pt x="842" y="2953"/>
                    <a:pt x="860" y="2958"/>
                    <a:pt x="871" y="2963"/>
                  </a:cubicBezTo>
                  <a:cubicBezTo>
                    <a:pt x="881" y="2967"/>
                    <a:pt x="893" y="3000"/>
                    <a:pt x="918" y="2994"/>
                  </a:cubicBezTo>
                  <a:cubicBezTo>
                    <a:pt x="943" y="2988"/>
                    <a:pt x="951" y="2965"/>
                    <a:pt x="942" y="2938"/>
                  </a:cubicBezTo>
                  <a:cubicBezTo>
                    <a:pt x="933" y="2912"/>
                    <a:pt x="895" y="2897"/>
                    <a:pt x="895" y="2878"/>
                  </a:cubicBezTo>
                  <a:cubicBezTo>
                    <a:pt x="895" y="2858"/>
                    <a:pt x="907" y="2821"/>
                    <a:pt x="874" y="2797"/>
                  </a:cubicBezTo>
                  <a:cubicBezTo>
                    <a:pt x="840" y="2773"/>
                    <a:pt x="830" y="2746"/>
                    <a:pt x="827" y="2715"/>
                  </a:cubicBezTo>
                  <a:cubicBezTo>
                    <a:pt x="825" y="2695"/>
                    <a:pt x="824" y="2673"/>
                    <a:pt x="821" y="2658"/>
                  </a:cubicBezTo>
                  <a:cubicBezTo>
                    <a:pt x="825" y="2663"/>
                    <a:pt x="829" y="2668"/>
                    <a:pt x="833" y="2670"/>
                  </a:cubicBezTo>
                  <a:cubicBezTo>
                    <a:pt x="833" y="2670"/>
                    <a:pt x="814" y="2717"/>
                    <a:pt x="858" y="2740"/>
                  </a:cubicBezTo>
                  <a:cubicBezTo>
                    <a:pt x="902" y="2762"/>
                    <a:pt x="910" y="2736"/>
                    <a:pt x="910" y="2736"/>
                  </a:cubicBezTo>
                  <a:cubicBezTo>
                    <a:pt x="910" y="2736"/>
                    <a:pt x="913" y="2766"/>
                    <a:pt x="933" y="2764"/>
                  </a:cubicBezTo>
                  <a:cubicBezTo>
                    <a:pt x="933" y="2764"/>
                    <a:pt x="920" y="2785"/>
                    <a:pt x="938" y="2790"/>
                  </a:cubicBezTo>
                  <a:cubicBezTo>
                    <a:pt x="957" y="2796"/>
                    <a:pt x="954" y="2778"/>
                    <a:pt x="964" y="2777"/>
                  </a:cubicBezTo>
                  <a:cubicBezTo>
                    <a:pt x="964" y="2777"/>
                    <a:pt x="964" y="2802"/>
                    <a:pt x="989" y="2793"/>
                  </a:cubicBezTo>
                  <a:cubicBezTo>
                    <a:pt x="1014" y="2784"/>
                    <a:pt x="1021" y="2773"/>
                    <a:pt x="1024" y="2746"/>
                  </a:cubicBezTo>
                  <a:cubicBezTo>
                    <a:pt x="1026" y="2720"/>
                    <a:pt x="1024" y="2698"/>
                    <a:pt x="1026" y="2680"/>
                  </a:cubicBezTo>
                  <a:cubicBezTo>
                    <a:pt x="1029" y="2661"/>
                    <a:pt x="1040" y="2580"/>
                    <a:pt x="993" y="2514"/>
                  </a:cubicBezTo>
                  <a:cubicBezTo>
                    <a:pt x="993" y="2514"/>
                    <a:pt x="1028" y="2498"/>
                    <a:pt x="1032" y="2476"/>
                  </a:cubicBezTo>
                  <a:cubicBezTo>
                    <a:pt x="1036" y="2453"/>
                    <a:pt x="1172" y="2432"/>
                    <a:pt x="1293" y="2256"/>
                  </a:cubicBezTo>
                  <a:cubicBezTo>
                    <a:pt x="1414" y="2080"/>
                    <a:pt x="1477" y="1958"/>
                    <a:pt x="1437" y="1838"/>
                  </a:cubicBezTo>
                  <a:close/>
                  <a:moveTo>
                    <a:pt x="290" y="1554"/>
                  </a:moveTo>
                  <a:cubicBezTo>
                    <a:pt x="288" y="1548"/>
                    <a:pt x="286" y="1541"/>
                    <a:pt x="284" y="1534"/>
                  </a:cubicBezTo>
                  <a:cubicBezTo>
                    <a:pt x="275" y="1513"/>
                    <a:pt x="275" y="1357"/>
                    <a:pt x="286" y="1321"/>
                  </a:cubicBezTo>
                  <a:cubicBezTo>
                    <a:pt x="286" y="1321"/>
                    <a:pt x="285" y="1349"/>
                    <a:pt x="286" y="1378"/>
                  </a:cubicBezTo>
                  <a:cubicBezTo>
                    <a:pt x="288" y="1406"/>
                    <a:pt x="285" y="1548"/>
                    <a:pt x="290" y="1554"/>
                  </a:cubicBezTo>
                  <a:close/>
                  <a:moveTo>
                    <a:pt x="259" y="1686"/>
                  </a:moveTo>
                  <a:cubicBezTo>
                    <a:pt x="259" y="1686"/>
                    <a:pt x="272" y="1700"/>
                    <a:pt x="277" y="1714"/>
                  </a:cubicBezTo>
                  <a:cubicBezTo>
                    <a:pt x="282" y="1726"/>
                    <a:pt x="300" y="1742"/>
                    <a:pt x="316" y="1736"/>
                  </a:cubicBezTo>
                  <a:cubicBezTo>
                    <a:pt x="315" y="1744"/>
                    <a:pt x="315" y="1751"/>
                    <a:pt x="315" y="1756"/>
                  </a:cubicBezTo>
                  <a:cubicBezTo>
                    <a:pt x="310" y="1756"/>
                    <a:pt x="311" y="1757"/>
                    <a:pt x="306" y="1758"/>
                  </a:cubicBezTo>
                  <a:cubicBezTo>
                    <a:pt x="297" y="1758"/>
                    <a:pt x="280" y="1748"/>
                    <a:pt x="272" y="1750"/>
                  </a:cubicBezTo>
                  <a:cubicBezTo>
                    <a:pt x="264" y="1753"/>
                    <a:pt x="269" y="1742"/>
                    <a:pt x="266" y="1740"/>
                  </a:cubicBezTo>
                  <a:cubicBezTo>
                    <a:pt x="264" y="1738"/>
                    <a:pt x="268" y="1712"/>
                    <a:pt x="262" y="1708"/>
                  </a:cubicBezTo>
                  <a:cubicBezTo>
                    <a:pt x="256" y="1705"/>
                    <a:pt x="259" y="1686"/>
                    <a:pt x="259" y="1686"/>
                  </a:cubicBezTo>
                  <a:close/>
                  <a:moveTo>
                    <a:pt x="221" y="1911"/>
                  </a:moveTo>
                  <a:cubicBezTo>
                    <a:pt x="224" y="1898"/>
                    <a:pt x="219" y="1886"/>
                    <a:pt x="214" y="1880"/>
                  </a:cubicBezTo>
                  <a:cubicBezTo>
                    <a:pt x="206" y="1871"/>
                    <a:pt x="213" y="1864"/>
                    <a:pt x="213" y="1864"/>
                  </a:cubicBezTo>
                  <a:cubicBezTo>
                    <a:pt x="213" y="1864"/>
                    <a:pt x="227" y="1874"/>
                    <a:pt x="245" y="1883"/>
                  </a:cubicBezTo>
                  <a:cubicBezTo>
                    <a:pt x="237" y="1891"/>
                    <a:pt x="229" y="1901"/>
                    <a:pt x="221" y="1911"/>
                  </a:cubicBezTo>
                  <a:close/>
                  <a:moveTo>
                    <a:pt x="297" y="1830"/>
                  </a:moveTo>
                  <a:cubicBezTo>
                    <a:pt x="294" y="1832"/>
                    <a:pt x="286" y="1838"/>
                    <a:pt x="276" y="1848"/>
                  </a:cubicBezTo>
                  <a:cubicBezTo>
                    <a:pt x="273" y="1844"/>
                    <a:pt x="254" y="1823"/>
                    <a:pt x="246" y="1820"/>
                  </a:cubicBezTo>
                  <a:cubicBezTo>
                    <a:pt x="238" y="1818"/>
                    <a:pt x="234" y="1800"/>
                    <a:pt x="234" y="1800"/>
                  </a:cubicBezTo>
                  <a:cubicBezTo>
                    <a:pt x="234" y="1800"/>
                    <a:pt x="277" y="1812"/>
                    <a:pt x="304" y="1800"/>
                  </a:cubicBezTo>
                  <a:cubicBezTo>
                    <a:pt x="308" y="1799"/>
                    <a:pt x="312" y="1797"/>
                    <a:pt x="316" y="1795"/>
                  </a:cubicBezTo>
                  <a:cubicBezTo>
                    <a:pt x="315" y="1809"/>
                    <a:pt x="311" y="1821"/>
                    <a:pt x="297" y="1830"/>
                  </a:cubicBezTo>
                  <a:close/>
                  <a:moveTo>
                    <a:pt x="810" y="2301"/>
                  </a:moveTo>
                  <a:cubicBezTo>
                    <a:pt x="796" y="2325"/>
                    <a:pt x="771" y="2357"/>
                    <a:pt x="768" y="2388"/>
                  </a:cubicBezTo>
                  <a:cubicBezTo>
                    <a:pt x="762" y="2441"/>
                    <a:pt x="721" y="2441"/>
                    <a:pt x="712" y="2482"/>
                  </a:cubicBezTo>
                  <a:cubicBezTo>
                    <a:pt x="710" y="2492"/>
                    <a:pt x="708" y="2503"/>
                    <a:pt x="708" y="2514"/>
                  </a:cubicBezTo>
                  <a:cubicBezTo>
                    <a:pt x="703" y="2510"/>
                    <a:pt x="699" y="2507"/>
                    <a:pt x="694" y="2504"/>
                  </a:cubicBezTo>
                  <a:cubicBezTo>
                    <a:pt x="641" y="2469"/>
                    <a:pt x="601" y="2412"/>
                    <a:pt x="590" y="2389"/>
                  </a:cubicBezTo>
                  <a:cubicBezTo>
                    <a:pt x="580" y="2366"/>
                    <a:pt x="557" y="2328"/>
                    <a:pt x="490" y="2336"/>
                  </a:cubicBezTo>
                  <a:cubicBezTo>
                    <a:pt x="490" y="2336"/>
                    <a:pt x="508" y="2310"/>
                    <a:pt x="508" y="2288"/>
                  </a:cubicBezTo>
                  <a:cubicBezTo>
                    <a:pt x="508" y="2288"/>
                    <a:pt x="517" y="2277"/>
                    <a:pt x="552" y="2276"/>
                  </a:cubicBezTo>
                  <a:cubicBezTo>
                    <a:pt x="586" y="2274"/>
                    <a:pt x="676" y="2208"/>
                    <a:pt x="682" y="2192"/>
                  </a:cubicBezTo>
                  <a:cubicBezTo>
                    <a:pt x="689" y="2176"/>
                    <a:pt x="705" y="2164"/>
                    <a:pt x="704" y="2158"/>
                  </a:cubicBezTo>
                  <a:cubicBezTo>
                    <a:pt x="717" y="2170"/>
                    <a:pt x="750" y="2201"/>
                    <a:pt x="789" y="2200"/>
                  </a:cubicBezTo>
                  <a:cubicBezTo>
                    <a:pt x="828" y="2198"/>
                    <a:pt x="864" y="2214"/>
                    <a:pt x="864" y="2214"/>
                  </a:cubicBezTo>
                  <a:cubicBezTo>
                    <a:pt x="864" y="2214"/>
                    <a:pt x="825" y="2277"/>
                    <a:pt x="810" y="2301"/>
                  </a:cubicBezTo>
                  <a:close/>
                  <a:moveTo>
                    <a:pt x="1184" y="1484"/>
                  </a:moveTo>
                  <a:cubicBezTo>
                    <a:pt x="1174" y="1512"/>
                    <a:pt x="1173" y="1541"/>
                    <a:pt x="1173" y="1541"/>
                  </a:cubicBezTo>
                  <a:cubicBezTo>
                    <a:pt x="1148" y="1548"/>
                    <a:pt x="1126" y="1589"/>
                    <a:pt x="1118" y="1618"/>
                  </a:cubicBezTo>
                  <a:cubicBezTo>
                    <a:pt x="1116" y="1629"/>
                    <a:pt x="1116" y="1637"/>
                    <a:pt x="1119" y="1643"/>
                  </a:cubicBezTo>
                  <a:cubicBezTo>
                    <a:pt x="1114" y="1642"/>
                    <a:pt x="1110" y="1642"/>
                    <a:pt x="1106" y="1642"/>
                  </a:cubicBezTo>
                  <a:cubicBezTo>
                    <a:pt x="1100" y="1643"/>
                    <a:pt x="1093" y="1644"/>
                    <a:pt x="1086" y="1646"/>
                  </a:cubicBezTo>
                  <a:cubicBezTo>
                    <a:pt x="1102" y="1608"/>
                    <a:pt x="1109" y="1555"/>
                    <a:pt x="1103" y="1474"/>
                  </a:cubicBezTo>
                  <a:cubicBezTo>
                    <a:pt x="1086" y="1234"/>
                    <a:pt x="1029" y="1191"/>
                    <a:pt x="1031" y="1123"/>
                  </a:cubicBezTo>
                  <a:cubicBezTo>
                    <a:pt x="1031" y="1116"/>
                    <a:pt x="1031" y="1110"/>
                    <a:pt x="1031" y="1103"/>
                  </a:cubicBezTo>
                  <a:cubicBezTo>
                    <a:pt x="1032" y="1104"/>
                    <a:pt x="1033" y="1105"/>
                    <a:pt x="1033" y="1105"/>
                  </a:cubicBezTo>
                  <a:cubicBezTo>
                    <a:pt x="1048" y="1116"/>
                    <a:pt x="1082" y="1180"/>
                    <a:pt x="1082" y="1180"/>
                  </a:cubicBezTo>
                  <a:cubicBezTo>
                    <a:pt x="1102" y="1246"/>
                    <a:pt x="1136" y="1236"/>
                    <a:pt x="1140" y="1282"/>
                  </a:cubicBezTo>
                  <a:cubicBezTo>
                    <a:pt x="1144" y="1329"/>
                    <a:pt x="1193" y="1456"/>
                    <a:pt x="1184" y="1484"/>
                  </a:cubicBezTo>
                  <a:close/>
                  <a:moveTo>
                    <a:pt x="1284" y="1693"/>
                  </a:moveTo>
                  <a:cubicBezTo>
                    <a:pt x="1283" y="1692"/>
                    <a:pt x="1282" y="1692"/>
                    <a:pt x="1280" y="1691"/>
                  </a:cubicBezTo>
                  <a:cubicBezTo>
                    <a:pt x="1284" y="1687"/>
                    <a:pt x="1286" y="1684"/>
                    <a:pt x="1286" y="1684"/>
                  </a:cubicBezTo>
                  <a:cubicBezTo>
                    <a:pt x="1286" y="1684"/>
                    <a:pt x="1285" y="1687"/>
                    <a:pt x="1284" y="1693"/>
                  </a:cubicBezTo>
                  <a:close/>
                  <a:moveTo>
                    <a:pt x="1347" y="1730"/>
                  </a:moveTo>
                  <a:cubicBezTo>
                    <a:pt x="1350" y="1729"/>
                    <a:pt x="1352" y="1729"/>
                    <a:pt x="1352" y="1729"/>
                  </a:cubicBezTo>
                  <a:cubicBezTo>
                    <a:pt x="1358" y="1734"/>
                    <a:pt x="1362" y="1738"/>
                    <a:pt x="1364" y="1743"/>
                  </a:cubicBezTo>
                  <a:cubicBezTo>
                    <a:pt x="1358" y="1739"/>
                    <a:pt x="1353" y="1734"/>
                    <a:pt x="1347" y="1730"/>
                  </a:cubicBezTo>
                  <a:close/>
                </a:path>
              </a:pathLst>
            </a:custGeom>
            <a:noFill/>
            <a:ln w="4763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9">
            <a:extLst>
              <a:ext uri="{FF2B5EF4-FFF2-40B4-BE49-F238E27FC236}">
                <a16:creationId xmlns="" xmlns:a16="http://schemas.microsoft.com/office/drawing/2014/main" id="{7087B4E6-3B87-E14B-BD22-AFA765260D0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08318" y="992440"/>
            <a:ext cx="468049" cy="1624098"/>
            <a:chOff x="2110" y="2017"/>
            <a:chExt cx="594" cy="2065"/>
          </a:xfrm>
        </p:grpSpPr>
        <p:sp>
          <p:nvSpPr>
            <p:cNvPr id="12" name="Freeform 10">
              <a:extLst>
                <a:ext uri="{FF2B5EF4-FFF2-40B4-BE49-F238E27FC236}">
                  <a16:creationId xmlns="" xmlns:a16="http://schemas.microsoft.com/office/drawing/2014/main" id="{062EF355-A8A9-FC43-BEFE-C692D5361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2017"/>
              <a:ext cx="594" cy="2065"/>
            </a:xfrm>
            <a:custGeom>
              <a:avLst/>
              <a:gdLst>
                <a:gd name="T0" fmla="*/ 327 w 778"/>
                <a:gd name="T1" fmla="*/ 285 h 2707"/>
                <a:gd name="T2" fmla="*/ 221 w 778"/>
                <a:gd name="T3" fmla="*/ 180 h 2707"/>
                <a:gd name="T4" fmla="*/ 221 w 778"/>
                <a:gd name="T5" fmla="*/ 179 h 2707"/>
                <a:gd name="T6" fmla="*/ 230 w 778"/>
                <a:gd name="T7" fmla="*/ 162 h 2707"/>
                <a:gd name="T8" fmla="*/ 245 w 778"/>
                <a:gd name="T9" fmla="*/ 127 h 2707"/>
                <a:gd name="T10" fmla="*/ 251 w 778"/>
                <a:gd name="T11" fmla="*/ 97 h 2707"/>
                <a:gd name="T12" fmla="*/ 240 w 778"/>
                <a:gd name="T13" fmla="*/ 95 h 2707"/>
                <a:gd name="T14" fmla="*/ 239 w 778"/>
                <a:gd name="T15" fmla="*/ 73 h 2707"/>
                <a:gd name="T16" fmla="*/ 197 w 778"/>
                <a:gd name="T17" fmla="*/ 8 h 2707"/>
                <a:gd name="T18" fmla="*/ 173 w 778"/>
                <a:gd name="T19" fmla="*/ 3 h 2707"/>
                <a:gd name="T20" fmla="*/ 124 w 778"/>
                <a:gd name="T21" fmla="*/ 11 h 2707"/>
                <a:gd name="T22" fmla="*/ 105 w 778"/>
                <a:gd name="T23" fmla="*/ 34 h 2707"/>
                <a:gd name="T24" fmla="*/ 100 w 778"/>
                <a:gd name="T25" fmla="*/ 68 h 2707"/>
                <a:gd name="T26" fmla="*/ 104 w 778"/>
                <a:gd name="T27" fmla="*/ 103 h 2707"/>
                <a:gd name="T28" fmla="*/ 105 w 778"/>
                <a:gd name="T29" fmla="*/ 108 h 2707"/>
                <a:gd name="T30" fmla="*/ 107 w 778"/>
                <a:gd name="T31" fmla="*/ 112 h 2707"/>
                <a:gd name="T32" fmla="*/ 109 w 778"/>
                <a:gd name="T33" fmla="*/ 117 h 2707"/>
                <a:gd name="T34" fmla="*/ 97 w 778"/>
                <a:gd name="T35" fmla="*/ 127 h 2707"/>
                <a:gd name="T36" fmla="*/ 124 w 778"/>
                <a:gd name="T37" fmla="*/ 161 h 2707"/>
                <a:gd name="T38" fmla="*/ 134 w 778"/>
                <a:gd name="T39" fmla="*/ 213 h 2707"/>
                <a:gd name="T40" fmla="*/ 8 w 778"/>
                <a:gd name="T41" fmla="*/ 553 h 2707"/>
                <a:gd name="T42" fmla="*/ 4 w 778"/>
                <a:gd name="T43" fmla="*/ 646 h 2707"/>
                <a:gd name="T44" fmla="*/ 21 w 778"/>
                <a:gd name="T45" fmla="*/ 658 h 2707"/>
                <a:gd name="T46" fmla="*/ 49 w 778"/>
                <a:gd name="T47" fmla="*/ 661 h 2707"/>
                <a:gd name="T48" fmla="*/ 46 w 778"/>
                <a:gd name="T49" fmla="*/ 632 h 2707"/>
                <a:gd name="T50" fmla="*/ 61 w 778"/>
                <a:gd name="T51" fmla="*/ 597 h 2707"/>
                <a:gd name="T52" fmla="*/ 54 w 778"/>
                <a:gd name="T53" fmla="*/ 458 h 2707"/>
                <a:gd name="T54" fmla="*/ 76 w 778"/>
                <a:gd name="T55" fmla="*/ 379 h 2707"/>
                <a:gd name="T56" fmla="*/ 66 w 778"/>
                <a:gd name="T57" fmla="*/ 636 h 2707"/>
                <a:gd name="T58" fmla="*/ 80 w 778"/>
                <a:gd name="T59" fmla="*/ 813 h 2707"/>
                <a:gd name="T60" fmla="*/ 106 w 778"/>
                <a:gd name="T61" fmla="*/ 1049 h 2707"/>
                <a:gd name="T62" fmla="*/ 68 w 778"/>
                <a:gd name="T63" fmla="*/ 1176 h 2707"/>
                <a:gd name="T64" fmla="*/ 86 w 778"/>
                <a:gd name="T65" fmla="*/ 1192 h 2707"/>
                <a:gd name="T66" fmla="*/ 111 w 778"/>
                <a:gd name="T67" fmla="*/ 1201 h 2707"/>
                <a:gd name="T68" fmla="*/ 146 w 778"/>
                <a:gd name="T69" fmla="*/ 1145 h 2707"/>
                <a:gd name="T70" fmla="*/ 150 w 778"/>
                <a:gd name="T71" fmla="*/ 1098 h 2707"/>
                <a:gd name="T72" fmla="*/ 152 w 778"/>
                <a:gd name="T73" fmla="*/ 924 h 2707"/>
                <a:gd name="T74" fmla="*/ 154 w 778"/>
                <a:gd name="T75" fmla="*/ 793 h 2707"/>
                <a:gd name="T76" fmla="*/ 175 w 778"/>
                <a:gd name="T77" fmla="*/ 678 h 2707"/>
                <a:gd name="T78" fmla="*/ 186 w 778"/>
                <a:gd name="T79" fmla="*/ 853 h 2707"/>
                <a:gd name="T80" fmla="*/ 190 w 778"/>
                <a:gd name="T81" fmla="*/ 1098 h 2707"/>
                <a:gd name="T82" fmla="*/ 193 w 778"/>
                <a:gd name="T83" fmla="*/ 1145 h 2707"/>
                <a:gd name="T84" fmla="*/ 209 w 778"/>
                <a:gd name="T85" fmla="*/ 1176 h 2707"/>
                <a:gd name="T86" fmla="*/ 228 w 778"/>
                <a:gd name="T87" fmla="*/ 1201 h 2707"/>
                <a:gd name="T88" fmla="*/ 253 w 778"/>
                <a:gd name="T89" fmla="*/ 1192 h 2707"/>
                <a:gd name="T90" fmla="*/ 265 w 778"/>
                <a:gd name="T91" fmla="*/ 1157 h 2707"/>
                <a:gd name="T92" fmla="*/ 237 w 778"/>
                <a:gd name="T93" fmla="*/ 1036 h 2707"/>
                <a:gd name="T94" fmla="*/ 277 w 778"/>
                <a:gd name="T95" fmla="*/ 636 h 2707"/>
                <a:gd name="T96" fmla="*/ 276 w 778"/>
                <a:gd name="T97" fmla="*/ 582 h 2707"/>
                <a:gd name="T98" fmla="*/ 263 w 778"/>
                <a:gd name="T99" fmla="*/ 461 h 2707"/>
                <a:gd name="T100" fmla="*/ 279 w 778"/>
                <a:gd name="T101" fmla="*/ 352 h 2707"/>
                <a:gd name="T102" fmla="*/ 297 w 778"/>
                <a:gd name="T103" fmla="*/ 452 h 2707"/>
                <a:gd name="T104" fmla="*/ 282 w 778"/>
                <a:gd name="T105" fmla="*/ 648 h 2707"/>
                <a:gd name="T106" fmla="*/ 294 w 778"/>
                <a:gd name="T107" fmla="*/ 627 h 2707"/>
                <a:gd name="T108" fmla="*/ 295 w 778"/>
                <a:gd name="T109" fmla="*/ 678 h 2707"/>
                <a:gd name="T110" fmla="*/ 314 w 778"/>
                <a:gd name="T111" fmla="*/ 677 h 2707"/>
                <a:gd name="T112" fmla="*/ 337 w 778"/>
                <a:gd name="T113" fmla="*/ 607 h 270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78" h="2707">
                  <a:moveTo>
                    <a:pt x="758" y="1227"/>
                  </a:moveTo>
                  <a:cubicBezTo>
                    <a:pt x="775" y="1130"/>
                    <a:pt x="778" y="1007"/>
                    <a:pt x="776" y="974"/>
                  </a:cubicBezTo>
                  <a:cubicBezTo>
                    <a:pt x="773" y="941"/>
                    <a:pt x="743" y="794"/>
                    <a:pt x="736" y="674"/>
                  </a:cubicBezTo>
                  <a:cubicBezTo>
                    <a:pt x="736" y="663"/>
                    <a:pt x="734" y="652"/>
                    <a:pt x="733" y="642"/>
                  </a:cubicBezTo>
                  <a:cubicBezTo>
                    <a:pt x="717" y="550"/>
                    <a:pt x="657" y="530"/>
                    <a:pt x="644" y="529"/>
                  </a:cubicBezTo>
                  <a:cubicBezTo>
                    <a:pt x="629" y="528"/>
                    <a:pt x="575" y="509"/>
                    <a:pt x="528" y="494"/>
                  </a:cubicBezTo>
                  <a:cubicBezTo>
                    <a:pt x="522" y="493"/>
                    <a:pt x="518" y="490"/>
                    <a:pt x="514" y="487"/>
                  </a:cubicBezTo>
                  <a:cubicBezTo>
                    <a:pt x="498" y="469"/>
                    <a:pt x="496" y="433"/>
                    <a:pt x="498" y="407"/>
                  </a:cubicBezTo>
                  <a:cubicBezTo>
                    <a:pt x="498" y="407"/>
                    <a:pt x="498" y="406"/>
                    <a:pt x="498" y="406"/>
                  </a:cubicBezTo>
                  <a:cubicBezTo>
                    <a:pt x="498" y="406"/>
                    <a:pt x="498" y="406"/>
                    <a:pt x="498" y="406"/>
                  </a:cubicBezTo>
                  <a:cubicBezTo>
                    <a:pt x="498" y="405"/>
                    <a:pt x="498" y="403"/>
                    <a:pt x="498" y="402"/>
                  </a:cubicBezTo>
                  <a:cubicBezTo>
                    <a:pt x="498" y="402"/>
                    <a:pt x="498" y="402"/>
                    <a:pt x="498" y="402"/>
                  </a:cubicBezTo>
                  <a:cubicBezTo>
                    <a:pt x="498" y="403"/>
                    <a:pt x="498" y="404"/>
                    <a:pt x="498" y="406"/>
                  </a:cubicBezTo>
                  <a:cubicBezTo>
                    <a:pt x="499" y="401"/>
                    <a:pt x="499" y="401"/>
                    <a:pt x="499" y="401"/>
                  </a:cubicBezTo>
                  <a:cubicBezTo>
                    <a:pt x="502" y="395"/>
                    <a:pt x="504" y="390"/>
                    <a:pt x="507" y="385"/>
                  </a:cubicBezTo>
                  <a:cubicBezTo>
                    <a:pt x="512" y="376"/>
                    <a:pt x="515" y="369"/>
                    <a:pt x="516" y="365"/>
                  </a:cubicBezTo>
                  <a:cubicBezTo>
                    <a:pt x="518" y="357"/>
                    <a:pt x="522" y="341"/>
                    <a:pt x="526" y="321"/>
                  </a:cubicBezTo>
                  <a:cubicBezTo>
                    <a:pt x="530" y="323"/>
                    <a:pt x="534" y="323"/>
                    <a:pt x="538" y="322"/>
                  </a:cubicBezTo>
                  <a:cubicBezTo>
                    <a:pt x="549" y="317"/>
                    <a:pt x="550" y="302"/>
                    <a:pt x="550" y="291"/>
                  </a:cubicBezTo>
                  <a:cubicBezTo>
                    <a:pt x="550" y="289"/>
                    <a:pt x="550" y="287"/>
                    <a:pt x="550" y="285"/>
                  </a:cubicBezTo>
                  <a:cubicBezTo>
                    <a:pt x="550" y="284"/>
                    <a:pt x="550" y="284"/>
                    <a:pt x="550" y="283"/>
                  </a:cubicBezTo>
                  <a:cubicBezTo>
                    <a:pt x="550" y="273"/>
                    <a:pt x="553" y="261"/>
                    <a:pt x="557" y="252"/>
                  </a:cubicBezTo>
                  <a:cubicBezTo>
                    <a:pt x="560" y="242"/>
                    <a:pt x="563" y="234"/>
                    <a:pt x="565" y="224"/>
                  </a:cubicBezTo>
                  <a:cubicBezTo>
                    <a:pt x="565" y="222"/>
                    <a:pt x="565" y="220"/>
                    <a:pt x="565" y="219"/>
                  </a:cubicBezTo>
                  <a:cubicBezTo>
                    <a:pt x="565" y="211"/>
                    <a:pt x="562" y="203"/>
                    <a:pt x="553" y="202"/>
                  </a:cubicBezTo>
                  <a:cubicBezTo>
                    <a:pt x="547" y="202"/>
                    <a:pt x="542" y="206"/>
                    <a:pt x="538" y="211"/>
                  </a:cubicBezTo>
                  <a:cubicBezTo>
                    <a:pt x="538" y="211"/>
                    <a:pt x="538" y="211"/>
                    <a:pt x="538" y="211"/>
                  </a:cubicBezTo>
                  <a:cubicBezTo>
                    <a:pt x="538" y="211"/>
                    <a:pt x="538" y="212"/>
                    <a:pt x="538" y="212"/>
                  </a:cubicBezTo>
                  <a:cubicBezTo>
                    <a:pt x="538" y="210"/>
                    <a:pt x="538" y="208"/>
                    <a:pt x="538" y="206"/>
                  </a:cubicBezTo>
                  <a:cubicBezTo>
                    <a:pt x="539" y="196"/>
                    <a:pt x="541" y="185"/>
                    <a:pt x="539" y="176"/>
                  </a:cubicBezTo>
                  <a:cubicBezTo>
                    <a:pt x="539" y="174"/>
                    <a:pt x="539" y="173"/>
                    <a:pt x="538" y="171"/>
                  </a:cubicBezTo>
                  <a:cubicBezTo>
                    <a:pt x="538" y="169"/>
                    <a:pt x="537" y="167"/>
                    <a:pt x="537" y="165"/>
                  </a:cubicBezTo>
                  <a:cubicBezTo>
                    <a:pt x="536" y="159"/>
                    <a:pt x="535" y="153"/>
                    <a:pt x="534" y="147"/>
                  </a:cubicBezTo>
                  <a:cubicBezTo>
                    <a:pt x="529" y="117"/>
                    <a:pt x="517" y="94"/>
                    <a:pt x="501" y="68"/>
                  </a:cubicBezTo>
                  <a:cubicBezTo>
                    <a:pt x="495" y="60"/>
                    <a:pt x="489" y="53"/>
                    <a:pt x="482" y="46"/>
                  </a:cubicBezTo>
                  <a:cubicBezTo>
                    <a:pt x="471" y="35"/>
                    <a:pt x="457" y="26"/>
                    <a:pt x="443" y="20"/>
                  </a:cubicBezTo>
                  <a:cubicBezTo>
                    <a:pt x="443" y="20"/>
                    <a:pt x="442" y="19"/>
                    <a:pt x="442" y="19"/>
                  </a:cubicBezTo>
                  <a:cubicBezTo>
                    <a:pt x="446" y="20"/>
                    <a:pt x="450" y="21"/>
                    <a:pt x="454" y="21"/>
                  </a:cubicBezTo>
                  <a:cubicBezTo>
                    <a:pt x="448" y="15"/>
                    <a:pt x="431" y="11"/>
                    <a:pt x="422" y="9"/>
                  </a:cubicBezTo>
                  <a:cubicBezTo>
                    <a:pt x="411" y="6"/>
                    <a:pt x="400" y="6"/>
                    <a:pt x="389" y="6"/>
                  </a:cubicBezTo>
                  <a:cubicBezTo>
                    <a:pt x="393" y="5"/>
                    <a:pt x="397" y="3"/>
                    <a:pt x="401" y="3"/>
                  </a:cubicBezTo>
                  <a:cubicBezTo>
                    <a:pt x="385" y="0"/>
                    <a:pt x="353" y="2"/>
                    <a:pt x="336" y="13"/>
                  </a:cubicBezTo>
                  <a:cubicBezTo>
                    <a:pt x="334" y="13"/>
                    <a:pt x="331" y="14"/>
                    <a:pt x="328" y="15"/>
                  </a:cubicBezTo>
                  <a:cubicBezTo>
                    <a:pt x="311" y="15"/>
                    <a:pt x="294" y="17"/>
                    <a:pt x="278" y="26"/>
                  </a:cubicBezTo>
                  <a:cubicBezTo>
                    <a:pt x="284" y="27"/>
                    <a:pt x="293" y="22"/>
                    <a:pt x="299" y="25"/>
                  </a:cubicBezTo>
                  <a:cubicBezTo>
                    <a:pt x="281" y="29"/>
                    <a:pt x="264" y="35"/>
                    <a:pt x="252" y="51"/>
                  </a:cubicBezTo>
                  <a:cubicBezTo>
                    <a:pt x="259" y="47"/>
                    <a:pt x="267" y="45"/>
                    <a:pt x="275" y="44"/>
                  </a:cubicBezTo>
                  <a:cubicBezTo>
                    <a:pt x="261" y="53"/>
                    <a:pt x="243" y="62"/>
                    <a:pt x="234" y="76"/>
                  </a:cubicBezTo>
                  <a:cubicBezTo>
                    <a:pt x="241" y="73"/>
                    <a:pt x="248" y="68"/>
                    <a:pt x="255" y="65"/>
                  </a:cubicBezTo>
                  <a:cubicBezTo>
                    <a:pt x="248" y="72"/>
                    <a:pt x="244" y="80"/>
                    <a:pt x="241" y="89"/>
                  </a:cubicBezTo>
                  <a:cubicBezTo>
                    <a:pt x="234" y="101"/>
                    <a:pt x="228" y="115"/>
                    <a:pt x="226" y="131"/>
                  </a:cubicBezTo>
                  <a:cubicBezTo>
                    <a:pt x="224" y="138"/>
                    <a:pt x="224" y="146"/>
                    <a:pt x="224" y="154"/>
                  </a:cubicBezTo>
                  <a:cubicBezTo>
                    <a:pt x="224" y="178"/>
                    <a:pt x="224" y="201"/>
                    <a:pt x="231" y="224"/>
                  </a:cubicBezTo>
                  <a:cubicBezTo>
                    <a:pt x="231" y="224"/>
                    <a:pt x="231" y="224"/>
                    <a:pt x="231" y="224"/>
                  </a:cubicBezTo>
                  <a:cubicBezTo>
                    <a:pt x="231" y="225"/>
                    <a:pt x="231" y="226"/>
                    <a:pt x="232" y="227"/>
                  </a:cubicBezTo>
                  <a:cubicBezTo>
                    <a:pt x="232" y="228"/>
                    <a:pt x="233" y="230"/>
                    <a:pt x="233" y="232"/>
                  </a:cubicBezTo>
                  <a:cubicBezTo>
                    <a:pt x="233" y="232"/>
                    <a:pt x="233" y="232"/>
                    <a:pt x="233" y="232"/>
                  </a:cubicBezTo>
                  <a:cubicBezTo>
                    <a:pt x="234" y="234"/>
                    <a:pt x="234" y="235"/>
                    <a:pt x="235" y="237"/>
                  </a:cubicBezTo>
                  <a:cubicBezTo>
                    <a:pt x="235" y="237"/>
                    <a:pt x="235" y="237"/>
                    <a:pt x="235" y="238"/>
                  </a:cubicBezTo>
                  <a:cubicBezTo>
                    <a:pt x="235" y="239"/>
                    <a:pt x="236" y="241"/>
                    <a:pt x="236" y="243"/>
                  </a:cubicBezTo>
                  <a:cubicBezTo>
                    <a:pt x="236" y="243"/>
                    <a:pt x="236" y="243"/>
                    <a:pt x="236" y="243"/>
                  </a:cubicBezTo>
                  <a:cubicBezTo>
                    <a:pt x="237" y="245"/>
                    <a:pt x="237" y="246"/>
                    <a:pt x="238" y="248"/>
                  </a:cubicBezTo>
                  <a:cubicBezTo>
                    <a:pt x="238" y="248"/>
                    <a:pt x="238" y="248"/>
                    <a:pt x="238" y="249"/>
                  </a:cubicBezTo>
                  <a:cubicBezTo>
                    <a:pt x="239" y="250"/>
                    <a:pt x="239" y="252"/>
                    <a:pt x="240" y="253"/>
                  </a:cubicBezTo>
                  <a:cubicBezTo>
                    <a:pt x="240" y="254"/>
                    <a:pt x="240" y="254"/>
                    <a:pt x="241" y="255"/>
                  </a:cubicBezTo>
                  <a:cubicBezTo>
                    <a:pt x="241" y="256"/>
                    <a:pt x="242" y="257"/>
                    <a:pt x="242" y="259"/>
                  </a:cubicBezTo>
                  <a:cubicBezTo>
                    <a:pt x="243" y="259"/>
                    <a:pt x="243" y="260"/>
                    <a:pt x="243" y="260"/>
                  </a:cubicBezTo>
                  <a:cubicBezTo>
                    <a:pt x="244" y="262"/>
                    <a:pt x="244" y="263"/>
                    <a:pt x="245" y="264"/>
                  </a:cubicBezTo>
                  <a:cubicBezTo>
                    <a:pt x="245" y="265"/>
                    <a:pt x="245" y="265"/>
                    <a:pt x="245" y="265"/>
                  </a:cubicBezTo>
                  <a:cubicBezTo>
                    <a:pt x="242" y="264"/>
                    <a:pt x="239" y="264"/>
                    <a:pt x="236" y="264"/>
                  </a:cubicBezTo>
                  <a:cubicBezTo>
                    <a:pt x="232" y="265"/>
                    <a:pt x="229" y="265"/>
                    <a:pt x="227" y="267"/>
                  </a:cubicBezTo>
                  <a:cubicBezTo>
                    <a:pt x="219" y="271"/>
                    <a:pt x="218" y="279"/>
                    <a:pt x="218" y="287"/>
                  </a:cubicBezTo>
                  <a:cubicBezTo>
                    <a:pt x="219" y="297"/>
                    <a:pt x="227" y="304"/>
                    <a:pt x="235" y="311"/>
                  </a:cubicBezTo>
                  <a:cubicBezTo>
                    <a:pt x="246" y="323"/>
                    <a:pt x="252" y="339"/>
                    <a:pt x="261" y="352"/>
                  </a:cubicBezTo>
                  <a:cubicBezTo>
                    <a:pt x="265" y="357"/>
                    <a:pt x="271" y="364"/>
                    <a:pt x="279" y="363"/>
                  </a:cubicBezTo>
                  <a:cubicBezTo>
                    <a:pt x="279" y="363"/>
                    <a:pt x="279" y="363"/>
                    <a:pt x="279" y="363"/>
                  </a:cubicBezTo>
                  <a:cubicBezTo>
                    <a:pt x="279" y="363"/>
                    <a:pt x="279" y="363"/>
                    <a:pt x="279" y="363"/>
                  </a:cubicBezTo>
                  <a:cubicBezTo>
                    <a:pt x="281" y="362"/>
                    <a:pt x="283" y="361"/>
                    <a:pt x="284" y="360"/>
                  </a:cubicBezTo>
                  <a:cubicBezTo>
                    <a:pt x="292" y="376"/>
                    <a:pt x="301" y="392"/>
                    <a:pt x="310" y="403"/>
                  </a:cubicBezTo>
                  <a:cubicBezTo>
                    <a:pt x="313" y="427"/>
                    <a:pt x="315" y="465"/>
                    <a:pt x="301" y="480"/>
                  </a:cubicBezTo>
                  <a:cubicBezTo>
                    <a:pt x="281" y="503"/>
                    <a:pt x="221" y="510"/>
                    <a:pt x="194" y="516"/>
                  </a:cubicBezTo>
                  <a:cubicBezTo>
                    <a:pt x="167" y="523"/>
                    <a:pt x="91" y="519"/>
                    <a:pt x="79" y="655"/>
                  </a:cubicBezTo>
                  <a:cubicBezTo>
                    <a:pt x="68" y="790"/>
                    <a:pt x="15" y="884"/>
                    <a:pt x="7" y="982"/>
                  </a:cubicBezTo>
                  <a:cubicBezTo>
                    <a:pt x="0" y="1081"/>
                    <a:pt x="15" y="1213"/>
                    <a:pt x="17" y="1245"/>
                  </a:cubicBezTo>
                  <a:cubicBezTo>
                    <a:pt x="20" y="1278"/>
                    <a:pt x="22" y="1347"/>
                    <a:pt x="11" y="1379"/>
                  </a:cubicBezTo>
                  <a:cubicBezTo>
                    <a:pt x="0" y="1410"/>
                    <a:pt x="8" y="1454"/>
                    <a:pt x="8" y="1454"/>
                  </a:cubicBezTo>
                  <a:cubicBezTo>
                    <a:pt x="8" y="1454"/>
                    <a:pt x="8" y="1454"/>
                    <a:pt x="8" y="1454"/>
                  </a:cubicBezTo>
                  <a:cubicBezTo>
                    <a:pt x="8" y="1455"/>
                    <a:pt x="8" y="1455"/>
                    <a:pt x="8" y="1455"/>
                  </a:cubicBezTo>
                  <a:cubicBezTo>
                    <a:pt x="8" y="1455"/>
                    <a:pt x="13" y="1461"/>
                    <a:pt x="21" y="1468"/>
                  </a:cubicBezTo>
                  <a:cubicBezTo>
                    <a:pt x="21" y="1470"/>
                    <a:pt x="22" y="1472"/>
                    <a:pt x="24" y="1474"/>
                  </a:cubicBezTo>
                  <a:cubicBezTo>
                    <a:pt x="22" y="1469"/>
                    <a:pt x="22" y="1469"/>
                    <a:pt x="22" y="1469"/>
                  </a:cubicBezTo>
                  <a:cubicBezTo>
                    <a:pt x="29" y="1476"/>
                    <a:pt x="39" y="1483"/>
                    <a:pt x="46" y="1483"/>
                  </a:cubicBezTo>
                  <a:cubicBezTo>
                    <a:pt x="46" y="1483"/>
                    <a:pt x="78" y="1509"/>
                    <a:pt x="96" y="1508"/>
                  </a:cubicBezTo>
                  <a:cubicBezTo>
                    <a:pt x="100" y="1507"/>
                    <a:pt x="99" y="1498"/>
                    <a:pt x="99" y="1498"/>
                  </a:cubicBezTo>
                  <a:cubicBezTo>
                    <a:pt x="99" y="1498"/>
                    <a:pt x="110" y="1500"/>
                    <a:pt x="110" y="1491"/>
                  </a:cubicBezTo>
                  <a:cubicBezTo>
                    <a:pt x="110" y="1490"/>
                    <a:pt x="110" y="1489"/>
                    <a:pt x="110" y="1489"/>
                  </a:cubicBezTo>
                  <a:cubicBezTo>
                    <a:pt x="108" y="1480"/>
                    <a:pt x="89" y="1472"/>
                    <a:pt x="88" y="1471"/>
                  </a:cubicBezTo>
                  <a:cubicBezTo>
                    <a:pt x="88" y="1465"/>
                    <a:pt x="86" y="1423"/>
                    <a:pt x="86" y="1421"/>
                  </a:cubicBezTo>
                  <a:cubicBezTo>
                    <a:pt x="85" y="1419"/>
                    <a:pt x="99" y="1400"/>
                    <a:pt x="101" y="1398"/>
                  </a:cubicBezTo>
                  <a:cubicBezTo>
                    <a:pt x="101" y="1401"/>
                    <a:pt x="100" y="1413"/>
                    <a:pt x="102" y="1425"/>
                  </a:cubicBezTo>
                  <a:cubicBezTo>
                    <a:pt x="105" y="1442"/>
                    <a:pt x="113" y="1460"/>
                    <a:pt x="133" y="1463"/>
                  </a:cubicBezTo>
                  <a:cubicBezTo>
                    <a:pt x="133" y="1463"/>
                    <a:pt x="136" y="1426"/>
                    <a:pt x="138" y="1420"/>
                  </a:cubicBezTo>
                  <a:cubicBezTo>
                    <a:pt x="139" y="1414"/>
                    <a:pt x="139" y="1350"/>
                    <a:pt x="139" y="1350"/>
                  </a:cubicBezTo>
                  <a:cubicBezTo>
                    <a:pt x="139" y="1350"/>
                    <a:pt x="139" y="1348"/>
                    <a:pt x="138" y="1345"/>
                  </a:cubicBezTo>
                  <a:cubicBezTo>
                    <a:pt x="137" y="1339"/>
                    <a:pt x="133" y="1325"/>
                    <a:pt x="118" y="1306"/>
                  </a:cubicBezTo>
                  <a:cubicBezTo>
                    <a:pt x="109" y="1294"/>
                    <a:pt x="105" y="1282"/>
                    <a:pt x="103" y="1269"/>
                  </a:cubicBezTo>
                  <a:cubicBezTo>
                    <a:pt x="100" y="1252"/>
                    <a:pt x="101" y="1236"/>
                    <a:pt x="100" y="1223"/>
                  </a:cubicBezTo>
                  <a:cubicBezTo>
                    <a:pt x="98" y="1200"/>
                    <a:pt x="117" y="1048"/>
                    <a:pt x="122" y="1031"/>
                  </a:cubicBezTo>
                  <a:cubicBezTo>
                    <a:pt x="128" y="1014"/>
                    <a:pt x="132" y="953"/>
                    <a:pt x="131" y="934"/>
                  </a:cubicBezTo>
                  <a:cubicBezTo>
                    <a:pt x="129" y="914"/>
                    <a:pt x="166" y="815"/>
                    <a:pt x="168" y="810"/>
                  </a:cubicBezTo>
                  <a:cubicBezTo>
                    <a:pt x="170" y="809"/>
                    <a:pt x="170" y="809"/>
                    <a:pt x="170" y="809"/>
                  </a:cubicBezTo>
                  <a:cubicBezTo>
                    <a:pt x="170" y="825"/>
                    <a:pt x="171" y="841"/>
                    <a:pt x="172" y="855"/>
                  </a:cubicBezTo>
                  <a:cubicBezTo>
                    <a:pt x="178" y="907"/>
                    <a:pt x="181" y="1087"/>
                    <a:pt x="176" y="1126"/>
                  </a:cubicBezTo>
                  <a:cubicBezTo>
                    <a:pt x="171" y="1165"/>
                    <a:pt x="182" y="1180"/>
                    <a:pt x="162" y="1319"/>
                  </a:cubicBezTo>
                  <a:cubicBezTo>
                    <a:pt x="161" y="1319"/>
                    <a:pt x="161" y="1319"/>
                    <a:pt x="161" y="1319"/>
                  </a:cubicBezTo>
                  <a:cubicBezTo>
                    <a:pt x="161" y="1319"/>
                    <a:pt x="151" y="1402"/>
                    <a:pt x="147" y="1433"/>
                  </a:cubicBezTo>
                  <a:cubicBezTo>
                    <a:pt x="143" y="1460"/>
                    <a:pt x="136" y="1546"/>
                    <a:pt x="149" y="1620"/>
                  </a:cubicBezTo>
                  <a:cubicBezTo>
                    <a:pt x="151" y="1630"/>
                    <a:pt x="153" y="1640"/>
                    <a:pt x="156" y="1650"/>
                  </a:cubicBezTo>
                  <a:cubicBezTo>
                    <a:pt x="164" y="1679"/>
                    <a:pt x="169" y="1704"/>
                    <a:pt x="173" y="1727"/>
                  </a:cubicBezTo>
                  <a:cubicBezTo>
                    <a:pt x="180" y="1765"/>
                    <a:pt x="182" y="1798"/>
                    <a:pt x="180" y="1833"/>
                  </a:cubicBezTo>
                  <a:cubicBezTo>
                    <a:pt x="177" y="1890"/>
                    <a:pt x="190" y="1943"/>
                    <a:pt x="191" y="1997"/>
                  </a:cubicBezTo>
                  <a:cubicBezTo>
                    <a:pt x="192" y="2041"/>
                    <a:pt x="197" y="2161"/>
                    <a:pt x="216" y="2265"/>
                  </a:cubicBezTo>
                  <a:cubicBezTo>
                    <a:pt x="220" y="2289"/>
                    <a:pt x="225" y="2313"/>
                    <a:pt x="231" y="2334"/>
                  </a:cubicBezTo>
                  <a:cubicBezTo>
                    <a:pt x="234" y="2345"/>
                    <a:pt x="236" y="2355"/>
                    <a:pt x="238" y="2364"/>
                  </a:cubicBezTo>
                  <a:cubicBezTo>
                    <a:pt x="255" y="2457"/>
                    <a:pt x="224" y="2499"/>
                    <a:pt x="224" y="2499"/>
                  </a:cubicBezTo>
                  <a:cubicBezTo>
                    <a:pt x="224" y="2499"/>
                    <a:pt x="200" y="2541"/>
                    <a:pt x="192" y="2571"/>
                  </a:cubicBezTo>
                  <a:cubicBezTo>
                    <a:pt x="187" y="2589"/>
                    <a:pt x="173" y="2594"/>
                    <a:pt x="168" y="2608"/>
                  </a:cubicBezTo>
                  <a:cubicBezTo>
                    <a:pt x="164" y="2620"/>
                    <a:pt x="150" y="2629"/>
                    <a:pt x="153" y="2648"/>
                  </a:cubicBezTo>
                  <a:cubicBezTo>
                    <a:pt x="153" y="2651"/>
                    <a:pt x="154" y="2654"/>
                    <a:pt x="155" y="2657"/>
                  </a:cubicBezTo>
                  <a:cubicBezTo>
                    <a:pt x="155" y="2657"/>
                    <a:pt x="160" y="2682"/>
                    <a:pt x="172" y="2673"/>
                  </a:cubicBezTo>
                  <a:cubicBezTo>
                    <a:pt x="172" y="2673"/>
                    <a:pt x="182" y="2690"/>
                    <a:pt x="194" y="2683"/>
                  </a:cubicBezTo>
                  <a:cubicBezTo>
                    <a:pt x="194" y="2684"/>
                    <a:pt x="194" y="2684"/>
                    <a:pt x="194" y="2685"/>
                  </a:cubicBezTo>
                  <a:cubicBezTo>
                    <a:pt x="195" y="2683"/>
                    <a:pt x="195" y="2683"/>
                    <a:pt x="195" y="2683"/>
                  </a:cubicBezTo>
                  <a:cubicBezTo>
                    <a:pt x="196" y="2685"/>
                    <a:pt x="211" y="2700"/>
                    <a:pt x="221" y="2685"/>
                  </a:cubicBezTo>
                  <a:cubicBezTo>
                    <a:pt x="221" y="2686"/>
                    <a:pt x="221" y="2687"/>
                    <a:pt x="222" y="2689"/>
                  </a:cubicBezTo>
                  <a:cubicBezTo>
                    <a:pt x="223" y="2696"/>
                    <a:pt x="228" y="2706"/>
                    <a:pt x="249" y="2705"/>
                  </a:cubicBezTo>
                  <a:cubicBezTo>
                    <a:pt x="279" y="2703"/>
                    <a:pt x="281" y="2690"/>
                    <a:pt x="280" y="2672"/>
                  </a:cubicBezTo>
                  <a:cubicBezTo>
                    <a:pt x="279" y="2654"/>
                    <a:pt x="293" y="2651"/>
                    <a:pt x="293" y="2651"/>
                  </a:cubicBezTo>
                  <a:cubicBezTo>
                    <a:pt x="293" y="2651"/>
                    <a:pt x="314" y="2635"/>
                    <a:pt x="314" y="2616"/>
                  </a:cubicBezTo>
                  <a:cubicBezTo>
                    <a:pt x="314" y="2596"/>
                    <a:pt x="328" y="2580"/>
                    <a:pt x="328" y="2580"/>
                  </a:cubicBezTo>
                  <a:cubicBezTo>
                    <a:pt x="328" y="2580"/>
                    <a:pt x="344" y="2573"/>
                    <a:pt x="337" y="2535"/>
                  </a:cubicBezTo>
                  <a:cubicBezTo>
                    <a:pt x="337" y="2532"/>
                    <a:pt x="336" y="2528"/>
                    <a:pt x="335" y="2524"/>
                  </a:cubicBezTo>
                  <a:cubicBezTo>
                    <a:pt x="335" y="2523"/>
                    <a:pt x="341" y="2500"/>
                    <a:pt x="337" y="2478"/>
                  </a:cubicBezTo>
                  <a:cubicBezTo>
                    <a:pt x="337" y="2477"/>
                    <a:pt x="336" y="2475"/>
                    <a:pt x="336" y="2473"/>
                  </a:cubicBezTo>
                  <a:cubicBezTo>
                    <a:pt x="336" y="2472"/>
                    <a:pt x="335" y="2471"/>
                    <a:pt x="335" y="2469"/>
                  </a:cubicBezTo>
                  <a:cubicBezTo>
                    <a:pt x="330" y="2440"/>
                    <a:pt x="332" y="2368"/>
                    <a:pt x="333" y="2341"/>
                  </a:cubicBezTo>
                  <a:cubicBezTo>
                    <a:pt x="334" y="2311"/>
                    <a:pt x="352" y="2147"/>
                    <a:pt x="340" y="2083"/>
                  </a:cubicBezTo>
                  <a:cubicBezTo>
                    <a:pt x="340" y="2083"/>
                    <a:pt x="340" y="2083"/>
                    <a:pt x="340" y="2082"/>
                  </a:cubicBezTo>
                  <a:cubicBezTo>
                    <a:pt x="340" y="2082"/>
                    <a:pt x="340" y="2082"/>
                    <a:pt x="340" y="2082"/>
                  </a:cubicBezTo>
                  <a:cubicBezTo>
                    <a:pt x="339" y="2079"/>
                    <a:pt x="339" y="2076"/>
                    <a:pt x="338" y="2073"/>
                  </a:cubicBezTo>
                  <a:cubicBezTo>
                    <a:pt x="321" y="1974"/>
                    <a:pt x="348" y="1939"/>
                    <a:pt x="348" y="1890"/>
                  </a:cubicBezTo>
                  <a:cubicBezTo>
                    <a:pt x="348" y="1890"/>
                    <a:pt x="352" y="1833"/>
                    <a:pt x="346" y="1787"/>
                  </a:cubicBezTo>
                  <a:cubicBezTo>
                    <a:pt x="341" y="1740"/>
                    <a:pt x="351" y="1688"/>
                    <a:pt x="357" y="1629"/>
                  </a:cubicBezTo>
                  <a:cubicBezTo>
                    <a:pt x="360" y="1591"/>
                    <a:pt x="366" y="1555"/>
                    <a:pt x="370" y="1527"/>
                  </a:cubicBezTo>
                  <a:cubicBezTo>
                    <a:pt x="375" y="1529"/>
                    <a:pt x="381" y="1530"/>
                    <a:pt x="387" y="1530"/>
                  </a:cubicBezTo>
                  <a:cubicBezTo>
                    <a:pt x="389" y="1530"/>
                    <a:pt x="391" y="1530"/>
                    <a:pt x="393" y="1529"/>
                  </a:cubicBezTo>
                  <a:cubicBezTo>
                    <a:pt x="397" y="1557"/>
                    <a:pt x="403" y="1592"/>
                    <a:pt x="406" y="1628"/>
                  </a:cubicBezTo>
                  <a:cubicBezTo>
                    <a:pt x="412" y="1687"/>
                    <a:pt x="422" y="1739"/>
                    <a:pt x="416" y="1786"/>
                  </a:cubicBezTo>
                  <a:cubicBezTo>
                    <a:pt x="411" y="1833"/>
                    <a:pt x="415" y="1889"/>
                    <a:pt x="415" y="1889"/>
                  </a:cubicBezTo>
                  <a:cubicBezTo>
                    <a:pt x="415" y="1900"/>
                    <a:pt x="416" y="1911"/>
                    <a:pt x="418" y="1921"/>
                  </a:cubicBezTo>
                  <a:cubicBezTo>
                    <a:pt x="420" y="1934"/>
                    <a:pt x="423" y="1946"/>
                    <a:pt x="426" y="1960"/>
                  </a:cubicBezTo>
                  <a:cubicBezTo>
                    <a:pt x="431" y="1989"/>
                    <a:pt x="434" y="2026"/>
                    <a:pt x="423" y="2082"/>
                  </a:cubicBezTo>
                  <a:cubicBezTo>
                    <a:pt x="411" y="2147"/>
                    <a:pt x="429" y="2311"/>
                    <a:pt x="430" y="2340"/>
                  </a:cubicBezTo>
                  <a:cubicBezTo>
                    <a:pt x="431" y="2369"/>
                    <a:pt x="433" y="2450"/>
                    <a:pt x="427" y="2473"/>
                  </a:cubicBezTo>
                  <a:cubicBezTo>
                    <a:pt x="423" y="2490"/>
                    <a:pt x="425" y="2507"/>
                    <a:pt x="426" y="2516"/>
                  </a:cubicBezTo>
                  <a:cubicBezTo>
                    <a:pt x="427" y="2520"/>
                    <a:pt x="428" y="2522"/>
                    <a:pt x="428" y="2523"/>
                  </a:cubicBezTo>
                  <a:cubicBezTo>
                    <a:pt x="423" y="2541"/>
                    <a:pt x="423" y="2553"/>
                    <a:pt x="425" y="2562"/>
                  </a:cubicBezTo>
                  <a:cubicBezTo>
                    <a:pt x="428" y="2576"/>
                    <a:pt x="435" y="2580"/>
                    <a:pt x="435" y="2580"/>
                  </a:cubicBezTo>
                  <a:cubicBezTo>
                    <a:pt x="435" y="2580"/>
                    <a:pt x="446" y="2592"/>
                    <a:pt x="449" y="2608"/>
                  </a:cubicBezTo>
                  <a:cubicBezTo>
                    <a:pt x="449" y="2610"/>
                    <a:pt x="449" y="2613"/>
                    <a:pt x="449" y="2615"/>
                  </a:cubicBezTo>
                  <a:cubicBezTo>
                    <a:pt x="449" y="2616"/>
                    <a:pt x="449" y="2618"/>
                    <a:pt x="450" y="2619"/>
                  </a:cubicBezTo>
                  <a:cubicBezTo>
                    <a:pt x="452" y="2637"/>
                    <a:pt x="470" y="2651"/>
                    <a:pt x="470" y="2651"/>
                  </a:cubicBezTo>
                  <a:cubicBezTo>
                    <a:pt x="470" y="2651"/>
                    <a:pt x="480" y="2653"/>
                    <a:pt x="483" y="2665"/>
                  </a:cubicBezTo>
                  <a:cubicBezTo>
                    <a:pt x="483" y="2667"/>
                    <a:pt x="483" y="2669"/>
                    <a:pt x="483" y="2671"/>
                  </a:cubicBezTo>
                  <a:cubicBezTo>
                    <a:pt x="483" y="2676"/>
                    <a:pt x="483" y="2680"/>
                    <a:pt x="483" y="2684"/>
                  </a:cubicBezTo>
                  <a:cubicBezTo>
                    <a:pt x="485" y="2696"/>
                    <a:pt x="492" y="2703"/>
                    <a:pt x="514" y="2705"/>
                  </a:cubicBezTo>
                  <a:cubicBezTo>
                    <a:pt x="544" y="2707"/>
                    <a:pt x="542" y="2685"/>
                    <a:pt x="542" y="2685"/>
                  </a:cubicBezTo>
                  <a:cubicBezTo>
                    <a:pt x="551" y="2699"/>
                    <a:pt x="566" y="2686"/>
                    <a:pt x="568" y="2683"/>
                  </a:cubicBezTo>
                  <a:cubicBezTo>
                    <a:pt x="569" y="2685"/>
                    <a:pt x="569" y="2685"/>
                    <a:pt x="569" y="2685"/>
                  </a:cubicBezTo>
                  <a:cubicBezTo>
                    <a:pt x="569" y="2684"/>
                    <a:pt x="569" y="2684"/>
                    <a:pt x="569" y="2683"/>
                  </a:cubicBezTo>
                  <a:cubicBezTo>
                    <a:pt x="581" y="2690"/>
                    <a:pt x="591" y="2673"/>
                    <a:pt x="591" y="2673"/>
                  </a:cubicBezTo>
                  <a:cubicBezTo>
                    <a:pt x="603" y="2682"/>
                    <a:pt x="608" y="2657"/>
                    <a:pt x="608" y="2657"/>
                  </a:cubicBezTo>
                  <a:cubicBezTo>
                    <a:pt x="611" y="2649"/>
                    <a:pt x="611" y="2642"/>
                    <a:pt x="610" y="2637"/>
                  </a:cubicBezTo>
                  <a:cubicBezTo>
                    <a:pt x="607" y="2625"/>
                    <a:pt x="598" y="2617"/>
                    <a:pt x="595" y="2608"/>
                  </a:cubicBezTo>
                  <a:cubicBezTo>
                    <a:pt x="590" y="2594"/>
                    <a:pt x="576" y="2589"/>
                    <a:pt x="571" y="2571"/>
                  </a:cubicBezTo>
                  <a:cubicBezTo>
                    <a:pt x="563" y="2541"/>
                    <a:pt x="539" y="2499"/>
                    <a:pt x="539" y="2499"/>
                  </a:cubicBezTo>
                  <a:cubicBezTo>
                    <a:pt x="539" y="2499"/>
                    <a:pt x="528" y="2484"/>
                    <a:pt x="523" y="2454"/>
                  </a:cubicBezTo>
                  <a:cubicBezTo>
                    <a:pt x="518" y="2427"/>
                    <a:pt x="517" y="2387"/>
                    <a:pt x="532" y="2334"/>
                  </a:cubicBezTo>
                  <a:cubicBezTo>
                    <a:pt x="563" y="2220"/>
                    <a:pt x="570" y="2052"/>
                    <a:pt x="572" y="1998"/>
                  </a:cubicBezTo>
                  <a:cubicBezTo>
                    <a:pt x="573" y="1944"/>
                    <a:pt x="586" y="1891"/>
                    <a:pt x="583" y="1834"/>
                  </a:cubicBezTo>
                  <a:cubicBezTo>
                    <a:pt x="580" y="1777"/>
                    <a:pt x="586" y="1729"/>
                    <a:pt x="607" y="1650"/>
                  </a:cubicBezTo>
                  <a:cubicBezTo>
                    <a:pt x="629" y="1572"/>
                    <a:pt x="621" y="1465"/>
                    <a:pt x="623" y="1433"/>
                  </a:cubicBezTo>
                  <a:cubicBezTo>
                    <a:pt x="627" y="1376"/>
                    <a:pt x="620" y="1312"/>
                    <a:pt x="620" y="1312"/>
                  </a:cubicBezTo>
                  <a:cubicBezTo>
                    <a:pt x="620" y="1312"/>
                    <a:pt x="620" y="1312"/>
                    <a:pt x="620" y="1312"/>
                  </a:cubicBezTo>
                  <a:cubicBezTo>
                    <a:pt x="620" y="1311"/>
                    <a:pt x="620" y="1311"/>
                    <a:pt x="620" y="1311"/>
                  </a:cubicBezTo>
                  <a:cubicBezTo>
                    <a:pt x="619" y="1311"/>
                    <a:pt x="619" y="1311"/>
                    <a:pt x="619" y="1311"/>
                  </a:cubicBezTo>
                  <a:cubicBezTo>
                    <a:pt x="618" y="1299"/>
                    <a:pt x="614" y="1276"/>
                    <a:pt x="611" y="1255"/>
                  </a:cubicBezTo>
                  <a:cubicBezTo>
                    <a:pt x="608" y="1242"/>
                    <a:pt x="606" y="1229"/>
                    <a:pt x="603" y="1219"/>
                  </a:cubicBezTo>
                  <a:cubicBezTo>
                    <a:pt x="602" y="1215"/>
                    <a:pt x="601" y="1210"/>
                    <a:pt x="600" y="1204"/>
                  </a:cubicBezTo>
                  <a:cubicBezTo>
                    <a:pt x="593" y="1162"/>
                    <a:pt x="587" y="1083"/>
                    <a:pt x="590" y="1038"/>
                  </a:cubicBezTo>
                  <a:cubicBezTo>
                    <a:pt x="593" y="989"/>
                    <a:pt x="626" y="874"/>
                    <a:pt x="627" y="792"/>
                  </a:cubicBezTo>
                  <a:cubicBezTo>
                    <a:pt x="628" y="793"/>
                    <a:pt x="628" y="793"/>
                    <a:pt x="628" y="793"/>
                  </a:cubicBezTo>
                  <a:cubicBezTo>
                    <a:pt x="628" y="794"/>
                    <a:pt x="628" y="794"/>
                    <a:pt x="628" y="794"/>
                  </a:cubicBezTo>
                  <a:cubicBezTo>
                    <a:pt x="628" y="793"/>
                    <a:pt x="628" y="793"/>
                    <a:pt x="628" y="793"/>
                  </a:cubicBezTo>
                  <a:cubicBezTo>
                    <a:pt x="631" y="799"/>
                    <a:pt x="631" y="799"/>
                    <a:pt x="631" y="799"/>
                  </a:cubicBezTo>
                  <a:cubicBezTo>
                    <a:pt x="632" y="805"/>
                    <a:pt x="634" y="814"/>
                    <a:pt x="636" y="827"/>
                  </a:cubicBezTo>
                  <a:cubicBezTo>
                    <a:pt x="641" y="854"/>
                    <a:pt x="649" y="894"/>
                    <a:pt x="656" y="932"/>
                  </a:cubicBezTo>
                  <a:cubicBezTo>
                    <a:pt x="662" y="970"/>
                    <a:pt x="668" y="1004"/>
                    <a:pt x="668" y="1020"/>
                  </a:cubicBezTo>
                  <a:cubicBezTo>
                    <a:pt x="668" y="1058"/>
                    <a:pt x="669" y="1223"/>
                    <a:pt x="672" y="1250"/>
                  </a:cubicBezTo>
                  <a:cubicBezTo>
                    <a:pt x="676" y="1277"/>
                    <a:pt x="677" y="1307"/>
                    <a:pt x="659" y="1331"/>
                  </a:cubicBezTo>
                  <a:cubicBezTo>
                    <a:pt x="641" y="1356"/>
                    <a:pt x="636" y="1373"/>
                    <a:pt x="634" y="1380"/>
                  </a:cubicBezTo>
                  <a:cubicBezTo>
                    <a:pt x="632" y="1386"/>
                    <a:pt x="633" y="1460"/>
                    <a:pt x="633" y="1460"/>
                  </a:cubicBezTo>
                  <a:cubicBezTo>
                    <a:pt x="634" y="1461"/>
                    <a:pt x="634" y="1461"/>
                    <a:pt x="634" y="1461"/>
                  </a:cubicBezTo>
                  <a:cubicBezTo>
                    <a:pt x="634" y="1461"/>
                    <a:pt x="634" y="1461"/>
                    <a:pt x="634" y="1461"/>
                  </a:cubicBezTo>
                  <a:cubicBezTo>
                    <a:pt x="639" y="1486"/>
                    <a:pt x="639" y="1486"/>
                    <a:pt x="639" y="1486"/>
                  </a:cubicBezTo>
                  <a:cubicBezTo>
                    <a:pt x="665" y="1478"/>
                    <a:pt x="660" y="1412"/>
                    <a:pt x="660" y="1412"/>
                  </a:cubicBezTo>
                  <a:cubicBezTo>
                    <a:pt x="668" y="1421"/>
                    <a:pt x="671" y="1431"/>
                    <a:pt x="672" y="1439"/>
                  </a:cubicBezTo>
                  <a:cubicBezTo>
                    <a:pt x="674" y="1448"/>
                    <a:pt x="674" y="1456"/>
                    <a:pt x="674" y="1461"/>
                  </a:cubicBezTo>
                  <a:cubicBezTo>
                    <a:pt x="675" y="1471"/>
                    <a:pt x="672" y="1497"/>
                    <a:pt x="668" y="1500"/>
                  </a:cubicBezTo>
                  <a:cubicBezTo>
                    <a:pt x="665" y="1502"/>
                    <a:pt x="659" y="1519"/>
                    <a:pt x="661" y="1528"/>
                  </a:cubicBezTo>
                  <a:cubicBezTo>
                    <a:pt x="661" y="1531"/>
                    <a:pt x="662" y="1533"/>
                    <a:pt x="663" y="1534"/>
                  </a:cubicBezTo>
                  <a:cubicBezTo>
                    <a:pt x="670" y="1541"/>
                    <a:pt x="682" y="1532"/>
                    <a:pt x="682" y="1532"/>
                  </a:cubicBezTo>
                  <a:cubicBezTo>
                    <a:pt x="691" y="1537"/>
                    <a:pt x="699" y="1530"/>
                    <a:pt x="704" y="1524"/>
                  </a:cubicBezTo>
                  <a:cubicBezTo>
                    <a:pt x="704" y="1525"/>
                    <a:pt x="704" y="1525"/>
                    <a:pt x="704" y="1526"/>
                  </a:cubicBezTo>
                  <a:cubicBezTo>
                    <a:pt x="705" y="1523"/>
                    <a:pt x="705" y="1523"/>
                    <a:pt x="705" y="1523"/>
                  </a:cubicBezTo>
                  <a:cubicBezTo>
                    <a:pt x="707" y="1521"/>
                    <a:pt x="708" y="1519"/>
                    <a:pt x="708" y="1519"/>
                  </a:cubicBezTo>
                  <a:cubicBezTo>
                    <a:pt x="717" y="1520"/>
                    <a:pt x="741" y="1500"/>
                    <a:pt x="750" y="1481"/>
                  </a:cubicBezTo>
                  <a:cubicBezTo>
                    <a:pt x="760" y="1461"/>
                    <a:pt x="765" y="1408"/>
                    <a:pt x="758" y="1367"/>
                  </a:cubicBezTo>
                  <a:cubicBezTo>
                    <a:pt x="750" y="1327"/>
                    <a:pt x="750" y="1273"/>
                    <a:pt x="758" y="1227"/>
                  </a:cubicBezTo>
                  <a:close/>
                </a:path>
              </a:pathLst>
            </a:custGeom>
            <a:solidFill>
              <a:srgbClr val="B1D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Freeform 11">
              <a:extLst>
                <a:ext uri="{FF2B5EF4-FFF2-40B4-BE49-F238E27FC236}">
                  <a16:creationId xmlns="" xmlns:a16="http://schemas.microsoft.com/office/drawing/2014/main" id="{EB8D4955-DDD9-ED45-AC0B-A2720AB6D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2017"/>
              <a:ext cx="594" cy="2065"/>
            </a:xfrm>
            <a:custGeom>
              <a:avLst/>
              <a:gdLst>
                <a:gd name="T0" fmla="*/ 327 w 778"/>
                <a:gd name="T1" fmla="*/ 285 h 2707"/>
                <a:gd name="T2" fmla="*/ 221 w 778"/>
                <a:gd name="T3" fmla="*/ 180 h 2707"/>
                <a:gd name="T4" fmla="*/ 221 w 778"/>
                <a:gd name="T5" fmla="*/ 179 h 2707"/>
                <a:gd name="T6" fmla="*/ 230 w 778"/>
                <a:gd name="T7" fmla="*/ 162 h 2707"/>
                <a:gd name="T8" fmla="*/ 245 w 778"/>
                <a:gd name="T9" fmla="*/ 127 h 2707"/>
                <a:gd name="T10" fmla="*/ 251 w 778"/>
                <a:gd name="T11" fmla="*/ 97 h 2707"/>
                <a:gd name="T12" fmla="*/ 240 w 778"/>
                <a:gd name="T13" fmla="*/ 95 h 2707"/>
                <a:gd name="T14" fmla="*/ 239 w 778"/>
                <a:gd name="T15" fmla="*/ 73 h 2707"/>
                <a:gd name="T16" fmla="*/ 197 w 778"/>
                <a:gd name="T17" fmla="*/ 8 h 2707"/>
                <a:gd name="T18" fmla="*/ 173 w 778"/>
                <a:gd name="T19" fmla="*/ 3 h 2707"/>
                <a:gd name="T20" fmla="*/ 124 w 778"/>
                <a:gd name="T21" fmla="*/ 11 h 2707"/>
                <a:gd name="T22" fmla="*/ 105 w 778"/>
                <a:gd name="T23" fmla="*/ 34 h 2707"/>
                <a:gd name="T24" fmla="*/ 100 w 778"/>
                <a:gd name="T25" fmla="*/ 68 h 2707"/>
                <a:gd name="T26" fmla="*/ 104 w 778"/>
                <a:gd name="T27" fmla="*/ 103 h 2707"/>
                <a:gd name="T28" fmla="*/ 105 w 778"/>
                <a:gd name="T29" fmla="*/ 108 h 2707"/>
                <a:gd name="T30" fmla="*/ 107 w 778"/>
                <a:gd name="T31" fmla="*/ 112 h 2707"/>
                <a:gd name="T32" fmla="*/ 109 w 778"/>
                <a:gd name="T33" fmla="*/ 117 h 2707"/>
                <a:gd name="T34" fmla="*/ 97 w 778"/>
                <a:gd name="T35" fmla="*/ 127 h 2707"/>
                <a:gd name="T36" fmla="*/ 124 w 778"/>
                <a:gd name="T37" fmla="*/ 161 h 2707"/>
                <a:gd name="T38" fmla="*/ 134 w 778"/>
                <a:gd name="T39" fmla="*/ 213 h 2707"/>
                <a:gd name="T40" fmla="*/ 8 w 778"/>
                <a:gd name="T41" fmla="*/ 553 h 2707"/>
                <a:gd name="T42" fmla="*/ 4 w 778"/>
                <a:gd name="T43" fmla="*/ 646 h 2707"/>
                <a:gd name="T44" fmla="*/ 21 w 778"/>
                <a:gd name="T45" fmla="*/ 658 h 2707"/>
                <a:gd name="T46" fmla="*/ 49 w 778"/>
                <a:gd name="T47" fmla="*/ 661 h 2707"/>
                <a:gd name="T48" fmla="*/ 46 w 778"/>
                <a:gd name="T49" fmla="*/ 632 h 2707"/>
                <a:gd name="T50" fmla="*/ 61 w 778"/>
                <a:gd name="T51" fmla="*/ 597 h 2707"/>
                <a:gd name="T52" fmla="*/ 54 w 778"/>
                <a:gd name="T53" fmla="*/ 458 h 2707"/>
                <a:gd name="T54" fmla="*/ 76 w 778"/>
                <a:gd name="T55" fmla="*/ 379 h 2707"/>
                <a:gd name="T56" fmla="*/ 66 w 778"/>
                <a:gd name="T57" fmla="*/ 636 h 2707"/>
                <a:gd name="T58" fmla="*/ 80 w 778"/>
                <a:gd name="T59" fmla="*/ 813 h 2707"/>
                <a:gd name="T60" fmla="*/ 106 w 778"/>
                <a:gd name="T61" fmla="*/ 1049 h 2707"/>
                <a:gd name="T62" fmla="*/ 68 w 778"/>
                <a:gd name="T63" fmla="*/ 1176 h 2707"/>
                <a:gd name="T64" fmla="*/ 86 w 778"/>
                <a:gd name="T65" fmla="*/ 1192 h 2707"/>
                <a:gd name="T66" fmla="*/ 111 w 778"/>
                <a:gd name="T67" fmla="*/ 1201 h 2707"/>
                <a:gd name="T68" fmla="*/ 146 w 778"/>
                <a:gd name="T69" fmla="*/ 1145 h 2707"/>
                <a:gd name="T70" fmla="*/ 150 w 778"/>
                <a:gd name="T71" fmla="*/ 1098 h 2707"/>
                <a:gd name="T72" fmla="*/ 152 w 778"/>
                <a:gd name="T73" fmla="*/ 924 h 2707"/>
                <a:gd name="T74" fmla="*/ 154 w 778"/>
                <a:gd name="T75" fmla="*/ 793 h 2707"/>
                <a:gd name="T76" fmla="*/ 175 w 778"/>
                <a:gd name="T77" fmla="*/ 678 h 2707"/>
                <a:gd name="T78" fmla="*/ 186 w 778"/>
                <a:gd name="T79" fmla="*/ 853 h 2707"/>
                <a:gd name="T80" fmla="*/ 190 w 778"/>
                <a:gd name="T81" fmla="*/ 1098 h 2707"/>
                <a:gd name="T82" fmla="*/ 193 w 778"/>
                <a:gd name="T83" fmla="*/ 1145 h 2707"/>
                <a:gd name="T84" fmla="*/ 209 w 778"/>
                <a:gd name="T85" fmla="*/ 1176 h 2707"/>
                <a:gd name="T86" fmla="*/ 228 w 778"/>
                <a:gd name="T87" fmla="*/ 1201 h 2707"/>
                <a:gd name="T88" fmla="*/ 253 w 778"/>
                <a:gd name="T89" fmla="*/ 1192 h 2707"/>
                <a:gd name="T90" fmla="*/ 265 w 778"/>
                <a:gd name="T91" fmla="*/ 1157 h 2707"/>
                <a:gd name="T92" fmla="*/ 237 w 778"/>
                <a:gd name="T93" fmla="*/ 1036 h 2707"/>
                <a:gd name="T94" fmla="*/ 277 w 778"/>
                <a:gd name="T95" fmla="*/ 636 h 2707"/>
                <a:gd name="T96" fmla="*/ 276 w 778"/>
                <a:gd name="T97" fmla="*/ 582 h 2707"/>
                <a:gd name="T98" fmla="*/ 263 w 778"/>
                <a:gd name="T99" fmla="*/ 461 h 2707"/>
                <a:gd name="T100" fmla="*/ 279 w 778"/>
                <a:gd name="T101" fmla="*/ 352 h 2707"/>
                <a:gd name="T102" fmla="*/ 297 w 778"/>
                <a:gd name="T103" fmla="*/ 452 h 2707"/>
                <a:gd name="T104" fmla="*/ 282 w 778"/>
                <a:gd name="T105" fmla="*/ 648 h 2707"/>
                <a:gd name="T106" fmla="*/ 294 w 778"/>
                <a:gd name="T107" fmla="*/ 627 h 2707"/>
                <a:gd name="T108" fmla="*/ 295 w 778"/>
                <a:gd name="T109" fmla="*/ 678 h 2707"/>
                <a:gd name="T110" fmla="*/ 314 w 778"/>
                <a:gd name="T111" fmla="*/ 677 h 2707"/>
                <a:gd name="T112" fmla="*/ 337 w 778"/>
                <a:gd name="T113" fmla="*/ 607 h 270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78" h="2707">
                  <a:moveTo>
                    <a:pt x="758" y="1227"/>
                  </a:moveTo>
                  <a:cubicBezTo>
                    <a:pt x="775" y="1130"/>
                    <a:pt x="778" y="1007"/>
                    <a:pt x="776" y="974"/>
                  </a:cubicBezTo>
                  <a:cubicBezTo>
                    <a:pt x="773" y="941"/>
                    <a:pt x="743" y="794"/>
                    <a:pt x="736" y="674"/>
                  </a:cubicBezTo>
                  <a:cubicBezTo>
                    <a:pt x="736" y="663"/>
                    <a:pt x="734" y="652"/>
                    <a:pt x="733" y="642"/>
                  </a:cubicBezTo>
                  <a:cubicBezTo>
                    <a:pt x="717" y="550"/>
                    <a:pt x="657" y="530"/>
                    <a:pt x="644" y="529"/>
                  </a:cubicBezTo>
                  <a:cubicBezTo>
                    <a:pt x="629" y="528"/>
                    <a:pt x="575" y="509"/>
                    <a:pt x="528" y="494"/>
                  </a:cubicBezTo>
                  <a:cubicBezTo>
                    <a:pt x="522" y="493"/>
                    <a:pt x="518" y="490"/>
                    <a:pt x="514" y="487"/>
                  </a:cubicBezTo>
                  <a:cubicBezTo>
                    <a:pt x="498" y="469"/>
                    <a:pt x="496" y="433"/>
                    <a:pt x="498" y="407"/>
                  </a:cubicBezTo>
                  <a:cubicBezTo>
                    <a:pt x="498" y="407"/>
                    <a:pt x="498" y="406"/>
                    <a:pt x="498" y="406"/>
                  </a:cubicBezTo>
                  <a:cubicBezTo>
                    <a:pt x="498" y="406"/>
                    <a:pt x="498" y="406"/>
                    <a:pt x="498" y="406"/>
                  </a:cubicBezTo>
                  <a:cubicBezTo>
                    <a:pt x="498" y="405"/>
                    <a:pt x="498" y="403"/>
                    <a:pt x="498" y="402"/>
                  </a:cubicBezTo>
                  <a:cubicBezTo>
                    <a:pt x="498" y="402"/>
                    <a:pt x="498" y="402"/>
                    <a:pt x="498" y="402"/>
                  </a:cubicBezTo>
                  <a:cubicBezTo>
                    <a:pt x="498" y="403"/>
                    <a:pt x="498" y="404"/>
                    <a:pt x="498" y="406"/>
                  </a:cubicBezTo>
                  <a:cubicBezTo>
                    <a:pt x="499" y="401"/>
                    <a:pt x="499" y="401"/>
                    <a:pt x="499" y="401"/>
                  </a:cubicBezTo>
                  <a:cubicBezTo>
                    <a:pt x="502" y="395"/>
                    <a:pt x="504" y="390"/>
                    <a:pt x="507" y="385"/>
                  </a:cubicBezTo>
                  <a:cubicBezTo>
                    <a:pt x="512" y="376"/>
                    <a:pt x="515" y="369"/>
                    <a:pt x="516" y="365"/>
                  </a:cubicBezTo>
                  <a:cubicBezTo>
                    <a:pt x="518" y="357"/>
                    <a:pt x="522" y="341"/>
                    <a:pt x="526" y="321"/>
                  </a:cubicBezTo>
                  <a:cubicBezTo>
                    <a:pt x="530" y="323"/>
                    <a:pt x="534" y="323"/>
                    <a:pt x="538" y="322"/>
                  </a:cubicBezTo>
                  <a:cubicBezTo>
                    <a:pt x="549" y="317"/>
                    <a:pt x="550" y="302"/>
                    <a:pt x="550" y="291"/>
                  </a:cubicBezTo>
                  <a:cubicBezTo>
                    <a:pt x="550" y="289"/>
                    <a:pt x="550" y="287"/>
                    <a:pt x="550" y="285"/>
                  </a:cubicBezTo>
                  <a:cubicBezTo>
                    <a:pt x="550" y="284"/>
                    <a:pt x="550" y="284"/>
                    <a:pt x="550" y="283"/>
                  </a:cubicBezTo>
                  <a:cubicBezTo>
                    <a:pt x="550" y="273"/>
                    <a:pt x="553" y="261"/>
                    <a:pt x="557" y="252"/>
                  </a:cubicBezTo>
                  <a:cubicBezTo>
                    <a:pt x="560" y="242"/>
                    <a:pt x="563" y="234"/>
                    <a:pt x="565" y="224"/>
                  </a:cubicBezTo>
                  <a:cubicBezTo>
                    <a:pt x="565" y="222"/>
                    <a:pt x="565" y="220"/>
                    <a:pt x="565" y="219"/>
                  </a:cubicBezTo>
                  <a:cubicBezTo>
                    <a:pt x="565" y="211"/>
                    <a:pt x="562" y="203"/>
                    <a:pt x="553" y="202"/>
                  </a:cubicBezTo>
                  <a:cubicBezTo>
                    <a:pt x="547" y="202"/>
                    <a:pt x="542" y="206"/>
                    <a:pt x="538" y="211"/>
                  </a:cubicBezTo>
                  <a:cubicBezTo>
                    <a:pt x="538" y="211"/>
                    <a:pt x="538" y="211"/>
                    <a:pt x="538" y="211"/>
                  </a:cubicBezTo>
                  <a:cubicBezTo>
                    <a:pt x="538" y="211"/>
                    <a:pt x="538" y="212"/>
                    <a:pt x="538" y="212"/>
                  </a:cubicBezTo>
                  <a:cubicBezTo>
                    <a:pt x="538" y="210"/>
                    <a:pt x="538" y="208"/>
                    <a:pt x="538" y="206"/>
                  </a:cubicBezTo>
                  <a:cubicBezTo>
                    <a:pt x="539" y="196"/>
                    <a:pt x="541" y="185"/>
                    <a:pt x="539" y="176"/>
                  </a:cubicBezTo>
                  <a:cubicBezTo>
                    <a:pt x="539" y="174"/>
                    <a:pt x="539" y="173"/>
                    <a:pt x="538" y="171"/>
                  </a:cubicBezTo>
                  <a:cubicBezTo>
                    <a:pt x="538" y="169"/>
                    <a:pt x="537" y="167"/>
                    <a:pt x="537" y="165"/>
                  </a:cubicBezTo>
                  <a:cubicBezTo>
                    <a:pt x="536" y="159"/>
                    <a:pt x="535" y="153"/>
                    <a:pt x="534" y="147"/>
                  </a:cubicBezTo>
                  <a:cubicBezTo>
                    <a:pt x="529" y="117"/>
                    <a:pt x="517" y="94"/>
                    <a:pt x="501" y="68"/>
                  </a:cubicBezTo>
                  <a:cubicBezTo>
                    <a:pt x="495" y="60"/>
                    <a:pt x="489" y="53"/>
                    <a:pt x="482" y="46"/>
                  </a:cubicBezTo>
                  <a:cubicBezTo>
                    <a:pt x="471" y="35"/>
                    <a:pt x="457" y="26"/>
                    <a:pt x="443" y="20"/>
                  </a:cubicBezTo>
                  <a:cubicBezTo>
                    <a:pt x="443" y="20"/>
                    <a:pt x="442" y="19"/>
                    <a:pt x="442" y="19"/>
                  </a:cubicBezTo>
                  <a:cubicBezTo>
                    <a:pt x="446" y="20"/>
                    <a:pt x="450" y="21"/>
                    <a:pt x="454" y="21"/>
                  </a:cubicBezTo>
                  <a:cubicBezTo>
                    <a:pt x="448" y="15"/>
                    <a:pt x="431" y="11"/>
                    <a:pt x="422" y="9"/>
                  </a:cubicBezTo>
                  <a:cubicBezTo>
                    <a:pt x="411" y="6"/>
                    <a:pt x="400" y="6"/>
                    <a:pt x="389" y="6"/>
                  </a:cubicBezTo>
                  <a:cubicBezTo>
                    <a:pt x="393" y="5"/>
                    <a:pt x="397" y="3"/>
                    <a:pt x="401" y="3"/>
                  </a:cubicBezTo>
                  <a:cubicBezTo>
                    <a:pt x="385" y="0"/>
                    <a:pt x="353" y="2"/>
                    <a:pt x="336" y="13"/>
                  </a:cubicBezTo>
                  <a:cubicBezTo>
                    <a:pt x="334" y="13"/>
                    <a:pt x="331" y="14"/>
                    <a:pt x="328" y="15"/>
                  </a:cubicBezTo>
                  <a:cubicBezTo>
                    <a:pt x="311" y="15"/>
                    <a:pt x="294" y="17"/>
                    <a:pt x="278" y="26"/>
                  </a:cubicBezTo>
                  <a:cubicBezTo>
                    <a:pt x="284" y="27"/>
                    <a:pt x="293" y="22"/>
                    <a:pt x="299" y="25"/>
                  </a:cubicBezTo>
                  <a:cubicBezTo>
                    <a:pt x="281" y="29"/>
                    <a:pt x="264" y="35"/>
                    <a:pt x="252" y="51"/>
                  </a:cubicBezTo>
                  <a:cubicBezTo>
                    <a:pt x="259" y="47"/>
                    <a:pt x="267" y="45"/>
                    <a:pt x="275" y="44"/>
                  </a:cubicBezTo>
                  <a:cubicBezTo>
                    <a:pt x="261" y="53"/>
                    <a:pt x="243" y="62"/>
                    <a:pt x="234" y="76"/>
                  </a:cubicBezTo>
                  <a:cubicBezTo>
                    <a:pt x="241" y="73"/>
                    <a:pt x="248" y="68"/>
                    <a:pt x="255" y="65"/>
                  </a:cubicBezTo>
                  <a:cubicBezTo>
                    <a:pt x="248" y="72"/>
                    <a:pt x="244" y="80"/>
                    <a:pt x="241" y="89"/>
                  </a:cubicBezTo>
                  <a:cubicBezTo>
                    <a:pt x="234" y="101"/>
                    <a:pt x="228" y="115"/>
                    <a:pt x="226" y="131"/>
                  </a:cubicBezTo>
                  <a:cubicBezTo>
                    <a:pt x="224" y="138"/>
                    <a:pt x="224" y="146"/>
                    <a:pt x="224" y="154"/>
                  </a:cubicBezTo>
                  <a:cubicBezTo>
                    <a:pt x="224" y="178"/>
                    <a:pt x="224" y="201"/>
                    <a:pt x="231" y="224"/>
                  </a:cubicBezTo>
                  <a:cubicBezTo>
                    <a:pt x="231" y="224"/>
                    <a:pt x="231" y="224"/>
                    <a:pt x="231" y="224"/>
                  </a:cubicBezTo>
                  <a:cubicBezTo>
                    <a:pt x="231" y="225"/>
                    <a:pt x="231" y="226"/>
                    <a:pt x="232" y="227"/>
                  </a:cubicBezTo>
                  <a:cubicBezTo>
                    <a:pt x="232" y="228"/>
                    <a:pt x="233" y="230"/>
                    <a:pt x="233" y="232"/>
                  </a:cubicBezTo>
                  <a:cubicBezTo>
                    <a:pt x="233" y="232"/>
                    <a:pt x="233" y="232"/>
                    <a:pt x="233" y="232"/>
                  </a:cubicBezTo>
                  <a:cubicBezTo>
                    <a:pt x="234" y="234"/>
                    <a:pt x="234" y="235"/>
                    <a:pt x="235" y="237"/>
                  </a:cubicBezTo>
                  <a:cubicBezTo>
                    <a:pt x="235" y="237"/>
                    <a:pt x="235" y="237"/>
                    <a:pt x="235" y="238"/>
                  </a:cubicBezTo>
                  <a:cubicBezTo>
                    <a:pt x="235" y="239"/>
                    <a:pt x="236" y="241"/>
                    <a:pt x="236" y="243"/>
                  </a:cubicBezTo>
                  <a:cubicBezTo>
                    <a:pt x="236" y="243"/>
                    <a:pt x="236" y="243"/>
                    <a:pt x="236" y="243"/>
                  </a:cubicBezTo>
                  <a:cubicBezTo>
                    <a:pt x="237" y="245"/>
                    <a:pt x="237" y="246"/>
                    <a:pt x="238" y="248"/>
                  </a:cubicBezTo>
                  <a:cubicBezTo>
                    <a:pt x="238" y="248"/>
                    <a:pt x="238" y="248"/>
                    <a:pt x="238" y="249"/>
                  </a:cubicBezTo>
                  <a:cubicBezTo>
                    <a:pt x="239" y="250"/>
                    <a:pt x="239" y="252"/>
                    <a:pt x="240" y="253"/>
                  </a:cubicBezTo>
                  <a:cubicBezTo>
                    <a:pt x="240" y="254"/>
                    <a:pt x="240" y="254"/>
                    <a:pt x="241" y="255"/>
                  </a:cubicBezTo>
                  <a:cubicBezTo>
                    <a:pt x="241" y="256"/>
                    <a:pt x="242" y="257"/>
                    <a:pt x="242" y="259"/>
                  </a:cubicBezTo>
                  <a:cubicBezTo>
                    <a:pt x="243" y="259"/>
                    <a:pt x="243" y="260"/>
                    <a:pt x="243" y="260"/>
                  </a:cubicBezTo>
                  <a:cubicBezTo>
                    <a:pt x="244" y="262"/>
                    <a:pt x="244" y="263"/>
                    <a:pt x="245" y="264"/>
                  </a:cubicBezTo>
                  <a:cubicBezTo>
                    <a:pt x="245" y="265"/>
                    <a:pt x="245" y="265"/>
                    <a:pt x="245" y="265"/>
                  </a:cubicBezTo>
                  <a:cubicBezTo>
                    <a:pt x="242" y="264"/>
                    <a:pt x="239" y="264"/>
                    <a:pt x="236" y="264"/>
                  </a:cubicBezTo>
                  <a:cubicBezTo>
                    <a:pt x="232" y="265"/>
                    <a:pt x="229" y="265"/>
                    <a:pt x="227" y="267"/>
                  </a:cubicBezTo>
                  <a:cubicBezTo>
                    <a:pt x="219" y="271"/>
                    <a:pt x="218" y="279"/>
                    <a:pt x="218" y="287"/>
                  </a:cubicBezTo>
                  <a:cubicBezTo>
                    <a:pt x="219" y="297"/>
                    <a:pt x="227" y="304"/>
                    <a:pt x="235" y="311"/>
                  </a:cubicBezTo>
                  <a:cubicBezTo>
                    <a:pt x="246" y="323"/>
                    <a:pt x="252" y="339"/>
                    <a:pt x="261" y="352"/>
                  </a:cubicBezTo>
                  <a:cubicBezTo>
                    <a:pt x="265" y="357"/>
                    <a:pt x="271" y="364"/>
                    <a:pt x="279" y="363"/>
                  </a:cubicBezTo>
                  <a:cubicBezTo>
                    <a:pt x="279" y="363"/>
                    <a:pt x="279" y="363"/>
                    <a:pt x="279" y="363"/>
                  </a:cubicBezTo>
                  <a:cubicBezTo>
                    <a:pt x="279" y="363"/>
                    <a:pt x="279" y="363"/>
                    <a:pt x="279" y="363"/>
                  </a:cubicBezTo>
                  <a:cubicBezTo>
                    <a:pt x="281" y="362"/>
                    <a:pt x="283" y="361"/>
                    <a:pt x="284" y="360"/>
                  </a:cubicBezTo>
                  <a:cubicBezTo>
                    <a:pt x="292" y="376"/>
                    <a:pt x="301" y="392"/>
                    <a:pt x="310" y="403"/>
                  </a:cubicBezTo>
                  <a:cubicBezTo>
                    <a:pt x="313" y="427"/>
                    <a:pt x="315" y="465"/>
                    <a:pt x="301" y="480"/>
                  </a:cubicBezTo>
                  <a:cubicBezTo>
                    <a:pt x="281" y="503"/>
                    <a:pt x="221" y="510"/>
                    <a:pt x="194" y="516"/>
                  </a:cubicBezTo>
                  <a:cubicBezTo>
                    <a:pt x="167" y="523"/>
                    <a:pt x="91" y="519"/>
                    <a:pt x="79" y="655"/>
                  </a:cubicBezTo>
                  <a:cubicBezTo>
                    <a:pt x="68" y="790"/>
                    <a:pt x="15" y="884"/>
                    <a:pt x="7" y="982"/>
                  </a:cubicBezTo>
                  <a:cubicBezTo>
                    <a:pt x="0" y="1081"/>
                    <a:pt x="15" y="1213"/>
                    <a:pt x="17" y="1245"/>
                  </a:cubicBezTo>
                  <a:cubicBezTo>
                    <a:pt x="20" y="1278"/>
                    <a:pt x="22" y="1347"/>
                    <a:pt x="11" y="1379"/>
                  </a:cubicBezTo>
                  <a:cubicBezTo>
                    <a:pt x="0" y="1410"/>
                    <a:pt x="8" y="1454"/>
                    <a:pt x="8" y="1454"/>
                  </a:cubicBezTo>
                  <a:cubicBezTo>
                    <a:pt x="8" y="1454"/>
                    <a:pt x="8" y="1454"/>
                    <a:pt x="8" y="1454"/>
                  </a:cubicBezTo>
                  <a:cubicBezTo>
                    <a:pt x="8" y="1455"/>
                    <a:pt x="8" y="1455"/>
                    <a:pt x="8" y="1455"/>
                  </a:cubicBezTo>
                  <a:cubicBezTo>
                    <a:pt x="8" y="1455"/>
                    <a:pt x="13" y="1461"/>
                    <a:pt x="21" y="1468"/>
                  </a:cubicBezTo>
                  <a:cubicBezTo>
                    <a:pt x="21" y="1470"/>
                    <a:pt x="22" y="1472"/>
                    <a:pt x="24" y="1474"/>
                  </a:cubicBezTo>
                  <a:cubicBezTo>
                    <a:pt x="22" y="1469"/>
                    <a:pt x="22" y="1469"/>
                    <a:pt x="22" y="1469"/>
                  </a:cubicBezTo>
                  <a:cubicBezTo>
                    <a:pt x="29" y="1476"/>
                    <a:pt x="39" y="1483"/>
                    <a:pt x="46" y="1483"/>
                  </a:cubicBezTo>
                  <a:cubicBezTo>
                    <a:pt x="46" y="1483"/>
                    <a:pt x="78" y="1509"/>
                    <a:pt x="96" y="1508"/>
                  </a:cubicBezTo>
                  <a:cubicBezTo>
                    <a:pt x="100" y="1507"/>
                    <a:pt x="99" y="1498"/>
                    <a:pt x="99" y="1498"/>
                  </a:cubicBezTo>
                  <a:cubicBezTo>
                    <a:pt x="99" y="1498"/>
                    <a:pt x="110" y="1500"/>
                    <a:pt x="110" y="1491"/>
                  </a:cubicBezTo>
                  <a:cubicBezTo>
                    <a:pt x="110" y="1490"/>
                    <a:pt x="110" y="1489"/>
                    <a:pt x="110" y="1489"/>
                  </a:cubicBezTo>
                  <a:cubicBezTo>
                    <a:pt x="108" y="1480"/>
                    <a:pt x="89" y="1472"/>
                    <a:pt x="88" y="1471"/>
                  </a:cubicBezTo>
                  <a:cubicBezTo>
                    <a:pt x="88" y="1465"/>
                    <a:pt x="86" y="1423"/>
                    <a:pt x="86" y="1421"/>
                  </a:cubicBezTo>
                  <a:cubicBezTo>
                    <a:pt x="85" y="1419"/>
                    <a:pt x="99" y="1400"/>
                    <a:pt x="101" y="1398"/>
                  </a:cubicBezTo>
                  <a:cubicBezTo>
                    <a:pt x="101" y="1401"/>
                    <a:pt x="100" y="1413"/>
                    <a:pt x="102" y="1425"/>
                  </a:cubicBezTo>
                  <a:cubicBezTo>
                    <a:pt x="105" y="1442"/>
                    <a:pt x="113" y="1460"/>
                    <a:pt x="133" y="1463"/>
                  </a:cubicBezTo>
                  <a:cubicBezTo>
                    <a:pt x="133" y="1463"/>
                    <a:pt x="136" y="1426"/>
                    <a:pt x="138" y="1420"/>
                  </a:cubicBezTo>
                  <a:cubicBezTo>
                    <a:pt x="139" y="1414"/>
                    <a:pt x="139" y="1350"/>
                    <a:pt x="139" y="1350"/>
                  </a:cubicBezTo>
                  <a:cubicBezTo>
                    <a:pt x="139" y="1350"/>
                    <a:pt x="139" y="1348"/>
                    <a:pt x="138" y="1345"/>
                  </a:cubicBezTo>
                  <a:cubicBezTo>
                    <a:pt x="137" y="1339"/>
                    <a:pt x="133" y="1325"/>
                    <a:pt x="118" y="1306"/>
                  </a:cubicBezTo>
                  <a:cubicBezTo>
                    <a:pt x="109" y="1294"/>
                    <a:pt x="105" y="1282"/>
                    <a:pt x="103" y="1269"/>
                  </a:cubicBezTo>
                  <a:cubicBezTo>
                    <a:pt x="100" y="1252"/>
                    <a:pt x="101" y="1236"/>
                    <a:pt x="100" y="1223"/>
                  </a:cubicBezTo>
                  <a:cubicBezTo>
                    <a:pt x="98" y="1200"/>
                    <a:pt x="117" y="1048"/>
                    <a:pt x="122" y="1031"/>
                  </a:cubicBezTo>
                  <a:cubicBezTo>
                    <a:pt x="128" y="1014"/>
                    <a:pt x="132" y="953"/>
                    <a:pt x="131" y="934"/>
                  </a:cubicBezTo>
                  <a:cubicBezTo>
                    <a:pt x="129" y="914"/>
                    <a:pt x="166" y="815"/>
                    <a:pt x="168" y="810"/>
                  </a:cubicBezTo>
                  <a:cubicBezTo>
                    <a:pt x="170" y="809"/>
                    <a:pt x="170" y="809"/>
                    <a:pt x="170" y="809"/>
                  </a:cubicBezTo>
                  <a:cubicBezTo>
                    <a:pt x="170" y="825"/>
                    <a:pt x="171" y="841"/>
                    <a:pt x="172" y="855"/>
                  </a:cubicBezTo>
                  <a:cubicBezTo>
                    <a:pt x="178" y="907"/>
                    <a:pt x="181" y="1087"/>
                    <a:pt x="176" y="1126"/>
                  </a:cubicBezTo>
                  <a:cubicBezTo>
                    <a:pt x="171" y="1165"/>
                    <a:pt x="182" y="1180"/>
                    <a:pt x="162" y="1319"/>
                  </a:cubicBezTo>
                  <a:cubicBezTo>
                    <a:pt x="161" y="1319"/>
                    <a:pt x="161" y="1319"/>
                    <a:pt x="161" y="1319"/>
                  </a:cubicBezTo>
                  <a:cubicBezTo>
                    <a:pt x="161" y="1319"/>
                    <a:pt x="151" y="1402"/>
                    <a:pt x="147" y="1433"/>
                  </a:cubicBezTo>
                  <a:cubicBezTo>
                    <a:pt x="143" y="1460"/>
                    <a:pt x="136" y="1546"/>
                    <a:pt x="149" y="1620"/>
                  </a:cubicBezTo>
                  <a:cubicBezTo>
                    <a:pt x="151" y="1630"/>
                    <a:pt x="153" y="1640"/>
                    <a:pt x="156" y="1650"/>
                  </a:cubicBezTo>
                  <a:cubicBezTo>
                    <a:pt x="164" y="1679"/>
                    <a:pt x="169" y="1704"/>
                    <a:pt x="173" y="1727"/>
                  </a:cubicBezTo>
                  <a:cubicBezTo>
                    <a:pt x="180" y="1765"/>
                    <a:pt x="182" y="1798"/>
                    <a:pt x="180" y="1833"/>
                  </a:cubicBezTo>
                  <a:cubicBezTo>
                    <a:pt x="177" y="1890"/>
                    <a:pt x="190" y="1943"/>
                    <a:pt x="191" y="1997"/>
                  </a:cubicBezTo>
                  <a:cubicBezTo>
                    <a:pt x="192" y="2041"/>
                    <a:pt x="197" y="2161"/>
                    <a:pt x="216" y="2265"/>
                  </a:cubicBezTo>
                  <a:cubicBezTo>
                    <a:pt x="220" y="2289"/>
                    <a:pt x="225" y="2313"/>
                    <a:pt x="231" y="2334"/>
                  </a:cubicBezTo>
                  <a:cubicBezTo>
                    <a:pt x="234" y="2345"/>
                    <a:pt x="236" y="2355"/>
                    <a:pt x="238" y="2364"/>
                  </a:cubicBezTo>
                  <a:cubicBezTo>
                    <a:pt x="255" y="2457"/>
                    <a:pt x="224" y="2499"/>
                    <a:pt x="224" y="2499"/>
                  </a:cubicBezTo>
                  <a:cubicBezTo>
                    <a:pt x="224" y="2499"/>
                    <a:pt x="200" y="2541"/>
                    <a:pt x="192" y="2571"/>
                  </a:cubicBezTo>
                  <a:cubicBezTo>
                    <a:pt x="187" y="2589"/>
                    <a:pt x="173" y="2594"/>
                    <a:pt x="168" y="2608"/>
                  </a:cubicBezTo>
                  <a:cubicBezTo>
                    <a:pt x="164" y="2620"/>
                    <a:pt x="150" y="2629"/>
                    <a:pt x="153" y="2648"/>
                  </a:cubicBezTo>
                  <a:cubicBezTo>
                    <a:pt x="153" y="2651"/>
                    <a:pt x="154" y="2654"/>
                    <a:pt x="155" y="2657"/>
                  </a:cubicBezTo>
                  <a:cubicBezTo>
                    <a:pt x="155" y="2657"/>
                    <a:pt x="160" y="2682"/>
                    <a:pt x="172" y="2673"/>
                  </a:cubicBezTo>
                  <a:cubicBezTo>
                    <a:pt x="172" y="2673"/>
                    <a:pt x="182" y="2690"/>
                    <a:pt x="194" y="2683"/>
                  </a:cubicBezTo>
                  <a:cubicBezTo>
                    <a:pt x="194" y="2684"/>
                    <a:pt x="194" y="2684"/>
                    <a:pt x="194" y="2685"/>
                  </a:cubicBezTo>
                  <a:cubicBezTo>
                    <a:pt x="195" y="2683"/>
                    <a:pt x="195" y="2683"/>
                    <a:pt x="195" y="2683"/>
                  </a:cubicBezTo>
                  <a:cubicBezTo>
                    <a:pt x="196" y="2685"/>
                    <a:pt x="211" y="2700"/>
                    <a:pt x="221" y="2685"/>
                  </a:cubicBezTo>
                  <a:cubicBezTo>
                    <a:pt x="221" y="2686"/>
                    <a:pt x="221" y="2687"/>
                    <a:pt x="222" y="2689"/>
                  </a:cubicBezTo>
                  <a:cubicBezTo>
                    <a:pt x="223" y="2696"/>
                    <a:pt x="228" y="2706"/>
                    <a:pt x="249" y="2705"/>
                  </a:cubicBezTo>
                  <a:cubicBezTo>
                    <a:pt x="279" y="2703"/>
                    <a:pt x="281" y="2690"/>
                    <a:pt x="280" y="2672"/>
                  </a:cubicBezTo>
                  <a:cubicBezTo>
                    <a:pt x="279" y="2654"/>
                    <a:pt x="293" y="2651"/>
                    <a:pt x="293" y="2651"/>
                  </a:cubicBezTo>
                  <a:cubicBezTo>
                    <a:pt x="293" y="2651"/>
                    <a:pt x="314" y="2635"/>
                    <a:pt x="314" y="2616"/>
                  </a:cubicBezTo>
                  <a:cubicBezTo>
                    <a:pt x="314" y="2596"/>
                    <a:pt x="328" y="2580"/>
                    <a:pt x="328" y="2580"/>
                  </a:cubicBezTo>
                  <a:cubicBezTo>
                    <a:pt x="328" y="2580"/>
                    <a:pt x="344" y="2573"/>
                    <a:pt x="337" y="2535"/>
                  </a:cubicBezTo>
                  <a:cubicBezTo>
                    <a:pt x="337" y="2532"/>
                    <a:pt x="336" y="2528"/>
                    <a:pt x="335" y="2524"/>
                  </a:cubicBezTo>
                  <a:cubicBezTo>
                    <a:pt x="335" y="2523"/>
                    <a:pt x="341" y="2500"/>
                    <a:pt x="337" y="2478"/>
                  </a:cubicBezTo>
                  <a:cubicBezTo>
                    <a:pt x="337" y="2477"/>
                    <a:pt x="336" y="2475"/>
                    <a:pt x="336" y="2473"/>
                  </a:cubicBezTo>
                  <a:cubicBezTo>
                    <a:pt x="336" y="2472"/>
                    <a:pt x="335" y="2471"/>
                    <a:pt x="335" y="2469"/>
                  </a:cubicBezTo>
                  <a:cubicBezTo>
                    <a:pt x="330" y="2440"/>
                    <a:pt x="332" y="2368"/>
                    <a:pt x="333" y="2341"/>
                  </a:cubicBezTo>
                  <a:cubicBezTo>
                    <a:pt x="334" y="2311"/>
                    <a:pt x="352" y="2147"/>
                    <a:pt x="340" y="2083"/>
                  </a:cubicBezTo>
                  <a:cubicBezTo>
                    <a:pt x="340" y="2083"/>
                    <a:pt x="340" y="2083"/>
                    <a:pt x="340" y="2082"/>
                  </a:cubicBezTo>
                  <a:cubicBezTo>
                    <a:pt x="340" y="2082"/>
                    <a:pt x="340" y="2082"/>
                    <a:pt x="340" y="2082"/>
                  </a:cubicBezTo>
                  <a:cubicBezTo>
                    <a:pt x="339" y="2079"/>
                    <a:pt x="339" y="2076"/>
                    <a:pt x="338" y="2073"/>
                  </a:cubicBezTo>
                  <a:cubicBezTo>
                    <a:pt x="321" y="1974"/>
                    <a:pt x="348" y="1939"/>
                    <a:pt x="348" y="1890"/>
                  </a:cubicBezTo>
                  <a:cubicBezTo>
                    <a:pt x="348" y="1890"/>
                    <a:pt x="352" y="1833"/>
                    <a:pt x="346" y="1787"/>
                  </a:cubicBezTo>
                  <a:cubicBezTo>
                    <a:pt x="341" y="1740"/>
                    <a:pt x="351" y="1688"/>
                    <a:pt x="357" y="1629"/>
                  </a:cubicBezTo>
                  <a:cubicBezTo>
                    <a:pt x="360" y="1591"/>
                    <a:pt x="366" y="1555"/>
                    <a:pt x="370" y="1527"/>
                  </a:cubicBezTo>
                  <a:cubicBezTo>
                    <a:pt x="375" y="1529"/>
                    <a:pt x="381" y="1530"/>
                    <a:pt x="387" y="1530"/>
                  </a:cubicBezTo>
                  <a:cubicBezTo>
                    <a:pt x="389" y="1530"/>
                    <a:pt x="391" y="1530"/>
                    <a:pt x="393" y="1529"/>
                  </a:cubicBezTo>
                  <a:cubicBezTo>
                    <a:pt x="397" y="1557"/>
                    <a:pt x="403" y="1592"/>
                    <a:pt x="406" y="1628"/>
                  </a:cubicBezTo>
                  <a:cubicBezTo>
                    <a:pt x="412" y="1687"/>
                    <a:pt x="422" y="1739"/>
                    <a:pt x="416" y="1786"/>
                  </a:cubicBezTo>
                  <a:cubicBezTo>
                    <a:pt x="411" y="1833"/>
                    <a:pt x="415" y="1889"/>
                    <a:pt x="415" y="1889"/>
                  </a:cubicBezTo>
                  <a:cubicBezTo>
                    <a:pt x="415" y="1900"/>
                    <a:pt x="416" y="1911"/>
                    <a:pt x="418" y="1921"/>
                  </a:cubicBezTo>
                  <a:cubicBezTo>
                    <a:pt x="420" y="1934"/>
                    <a:pt x="423" y="1946"/>
                    <a:pt x="426" y="1960"/>
                  </a:cubicBezTo>
                  <a:cubicBezTo>
                    <a:pt x="431" y="1989"/>
                    <a:pt x="434" y="2026"/>
                    <a:pt x="423" y="2082"/>
                  </a:cubicBezTo>
                  <a:cubicBezTo>
                    <a:pt x="411" y="2147"/>
                    <a:pt x="429" y="2311"/>
                    <a:pt x="430" y="2340"/>
                  </a:cubicBezTo>
                  <a:cubicBezTo>
                    <a:pt x="431" y="2369"/>
                    <a:pt x="433" y="2450"/>
                    <a:pt x="427" y="2473"/>
                  </a:cubicBezTo>
                  <a:cubicBezTo>
                    <a:pt x="423" y="2490"/>
                    <a:pt x="425" y="2507"/>
                    <a:pt x="426" y="2516"/>
                  </a:cubicBezTo>
                  <a:cubicBezTo>
                    <a:pt x="427" y="2520"/>
                    <a:pt x="428" y="2522"/>
                    <a:pt x="428" y="2523"/>
                  </a:cubicBezTo>
                  <a:cubicBezTo>
                    <a:pt x="423" y="2541"/>
                    <a:pt x="423" y="2553"/>
                    <a:pt x="425" y="2562"/>
                  </a:cubicBezTo>
                  <a:cubicBezTo>
                    <a:pt x="428" y="2576"/>
                    <a:pt x="435" y="2580"/>
                    <a:pt x="435" y="2580"/>
                  </a:cubicBezTo>
                  <a:cubicBezTo>
                    <a:pt x="435" y="2580"/>
                    <a:pt x="446" y="2592"/>
                    <a:pt x="449" y="2608"/>
                  </a:cubicBezTo>
                  <a:cubicBezTo>
                    <a:pt x="449" y="2610"/>
                    <a:pt x="449" y="2613"/>
                    <a:pt x="449" y="2615"/>
                  </a:cubicBezTo>
                  <a:cubicBezTo>
                    <a:pt x="449" y="2616"/>
                    <a:pt x="449" y="2618"/>
                    <a:pt x="450" y="2619"/>
                  </a:cubicBezTo>
                  <a:cubicBezTo>
                    <a:pt x="452" y="2637"/>
                    <a:pt x="470" y="2651"/>
                    <a:pt x="470" y="2651"/>
                  </a:cubicBezTo>
                  <a:cubicBezTo>
                    <a:pt x="470" y="2651"/>
                    <a:pt x="480" y="2653"/>
                    <a:pt x="483" y="2665"/>
                  </a:cubicBezTo>
                  <a:cubicBezTo>
                    <a:pt x="483" y="2667"/>
                    <a:pt x="483" y="2669"/>
                    <a:pt x="483" y="2671"/>
                  </a:cubicBezTo>
                  <a:cubicBezTo>
                    <a:pt x="483" y="2676"/>
                    <a:pt x="483" y="2680"/>
                    <a:pt x="483" y="2684"/>
                  </a:cubicBezTo>
                  <a:cubicBezTo>
                    <a:pt x="485" y="2696"/>
                    <a:pt x="492" y="2703"/>
                    <a:pt x="514" y="2705"/>
                  </a:cubicBezTo>
                  <a:cubicBezTo>
                    <a:pt x="544" y="2707"/>
                    <a:pt x="542" y="2685"/>
                    <a:pt x="542" y="2685"/>
                  </a:cubicBezTo>
                  <a:cubicBezTo>
                    <a:pt x="551" y="2699"/>
                    <a:pt x="566" y="2686"/>
                    <a:pt x="568" y="2683"/>
                  </a:cubicBezTo>
                  <a:cubicBezTo>
                    <a:pt x="569" y="2685"/>
                    <a:pt x="569" y="2685"/>
                    <a:pt x="569" y="2685"/>
                  </a:cubicBezTo>
                  <a:cubicBezTo>
                    <a:pt x="569" y="2684"/>
                    <a:pt x="569" y="2684"/>
                    <a:pt x="569" y="2683"/>
                  </a:cubicBezTo>
                  <a:cubicBezTo>
                    <a:pt x="581" y="2690"/>
                    <a:pt x="591" y="2673"/>
                    <a:pt x="591" y="2673"/>
                  </a:cubicBezTo>
                  <a:cubicBezTo>
                    <a:pt x="603" y="2682"/>
                    <a:pt x="608" y="2657"/>
                    <a:pt x="608" y="2657"/>
                  </a:cubicBezTo>
                  <a:cubicBezTo>
                    <a:pt x="611" y="2649"/>
                    <a:pt x="611" y="2642"/>
                    <a:pt x="610" y="2637"/>
                  </a:cubicBezTo>
                  <a:cubicBezTo>
                    <a:pt x="607" y="2625"/>
                    <a:pt x="598" y="2617"/>
                    <a:pt x="595" y="2608"/>
                  </a:cubicBezTo>
                  <a:cubicBezTo>
                    <a:pt x="590" y="2594"/>
                    <a:pt x="576" y="2589"/>
                    <a:pt x="571" y="2571"/>
                  </a:cubicBezTo>
                  <a:cubicBezTo>
                    <a:pt x="563" y="2541"/>
                    <a:pt x="539" y="2499"/>
                    <a:pt x="539" y="2499"/>
                  </a:cubicBezTo>
                  <a:cubicBezTo>
                    <a:pt x="539" y="2499"/>
                    <a:pt x="528" y="2484"/>
                    <a:pt x="523" y="2454"/>
                  </a:cubicBezTo>
                  <a:cubicBezTo>
                    <a:pt x="518" y="2427"/>
                    <a:pt x="517" y="2387"/>
                    <a:pt x="532" y="2334"/>
                  </a:cubicBezTo>
                  <a:cubicBezTo>
                    <a:pt x="563" y="2220"/>
                    <a:pt x="570" y="2052"/>
                    <a:pt x="572" y="1998"/>
                  </a:cubicBezTo>
                  <a:cubicBezTo>
                    <a:pt x="573" y="1944"/>
                    <a:pt x="586" y="1891"/>
                    <a:pt x="583" y="1834"/>
                  </a:cubicBezTo>
                  <a:cubicBezTo>
                    <a:pt x="580" y="1777"/>
                    <a:pt x="586" y="1729"/>
                    <a:pt x="607" y="1650"/>
                  </a:cubicBezTo>
                  <a:cubicBezTo>
                    <a:pt x="629" y="1572"/>
                    <a:pt x="621" y="1465"/>
                    <a:pt x="623" y="1433"/>
                  </a:cubicBezTo>
                  <a:cubicBezTo>
                    <a:pt x="627" y="1376"/>
                    <a:pt x="620" y="1312"/>
                    <a:pt x="620" y="1312"/>
                  </a:cubicBezTo>
                  <a:cubicBezTo>
                    <a:pt x="620" y="1312"/>
                    <a:pt x="620" y="1312"/>
                    <a:pt x="620" y="1312"/>
                  </a:cubicBezTo>
                  <a:cubicBezTo>
                    <a:pt x="620" y="1311"/>
                    <a:pt x="620" y="1311"/>
                    <a:pt x="620" y="1311"/>
                  </a:cubicBezTo>
                  <a:cubicBezTo>
                    <a:pt x="619" y="1311"/>
                    <a:pt x="619" y="1311"/>
                    <a:pt x="619" y="1311"/>
                  </a:cubicBezTo>
                  <a:cubicBezTo>
                    <a:pt x="618" y="1299"/>
                    <a:pt x="614" y="1276"/>
                    <a:pt x="611" y="1255"/>
                  </a:cubicBezTo>
                  <a:cubicBezTo>
                    <a:pt x="608" y="1242"/>
                    <a:pt x="606" y="1229"/>
                    <a:pt x="603" y="1219"/>
                  </a:cubicBezTo>
                  <a:cubicBezTo>
                    <a:pt x="602" y="1215"/>
                    <a:pt x="601" y="1210"/>
                    <a:pt x="600" y="1204"/>
                  </a:cubicBezTo>
                  <a:cubicBezTo>
                    <a:pt x="593" y="1162"/>
                    <a:pt x="587" y="1083"/>
                    <a:pt x="590" y="1038"/>
                  </a:cubicBezTo>
                  <a:cubicBezTo>
                    <a:pt x="593" y="989"/>
                    <a:pt x="626" y="874"/>
                    <a:pt x="627" y="792"/>
                  </a:cubicBezTo>
                  <a:cubicBezTo>
                    <a:pt x="628" y="793"/>
                    <a:pt x="628" y="793"/>
                    <a:pt x="628" y="793"/>
                  </a:cubicBezTo>
                  <a:cubicBezTo>
                    <a:pt x="628" y="794"/>
                    <a:pt x="628" y="794"/>
                    <a:pt x="628" y="794"/>
                  </a:cubicBezTo>
                  <a:cubicBezTo>
                    <a:pt x="628" y="793"/>
                    <a:pt x="628" y="793"/>
                    <a:pt x="628" y="793"/>
                  </a:cubicBezTo>
                  <a:cubicBezTo>
                    <a:pt x="631" y="799"/>
                    <a:pt x="631" y="799"/>
                    <a:pt x="631" y="799"/>
                  </a:cubicBezTo>
                  <a:cubicBezTo>
                    <a:pt x="632" y="805"/>
                    <a:pt x="634" y="814"/>
                    <a:pt x="636" y="827"/>
                  </a:cubicBezTo>
                  <a:cubicBezTo>
                    <a:pt x="641" y="854"/>
                    <a:pt x="649" y="894"/>
                    <a:pt x="656" y="932"/>
                  </a:cubicBezTo>
                  <a:cubicBezTo>
                    <a:pt x="662" y="970"/>
                    <a:pt x="668" y="1004"/>
                    <a:pt x="668" y="1020"/>
                  </a:cubicBezTo>
                  <a:cubicBezTo>
                    <a:pt x="668" y="1058"/>
                    <a:pt x="669" y="1223"/>
                    <a:pt x="672" y="1250"/>
                  </a:cubicBezTo>
                  <a:cubicBezTo>
                    <a:pt x="676" y="1277"/>
                    <a:pt x="677" y="1307"/>
                    <a:pt x="659" y="1331"/>
                  </a:cubicBezTo>
                  <a:cubicBezTo>
                    <a:pt x="641" y="1356"/>
                    <a:pt x="636" y="1373"/>
                    <a:pt x="634" y="1380"/>
                  </a:cubicBezTo>
                  <a:cubicBezTo>
                    <a:pt x="632" y="1386"/>
                    <a:pt x="633" y="1460"/>
                    <a:pt x="633" y="1460"/>
                  </a:cubicBezTo>
                  <a:cubicBezTo>
                    <a:pt x="634" y="1461"/>
                    <a:pt x="634" y="1461"/>
                    <a:pt x="634" y="1461"/>
                  </a:cubicBezTo>
                  <a:cubicBezTo>
                    <a:pt x="634" y="1461"/>
                    <a:pt x="634" y="1461"/>
                    <a:pt x="634" y="1461"/>
                  </a:cubicBezTo>
                  <a:cubicBezTo>
                    <a:pt x="639" y="1486"/>
                    <a:pt x="639" y="1486"/>
                    <a:pt x="639" y="1486"/>
                  </a:cubicBezTo>
                  <a:cubicBezTo>
                    <a:pt x="665" y="1478"/>
                    <a:pt x="660" y="1412"/>
                    <a:pt x="660" y="1412"/>
                  </a:cubicBezTo>
                  <a:cubicBezTo>
                    <a:pt x="668" y="1421"/>
                    <a:pt x="671" y="1431"/>
                    <a:pt x="672" y="1439"/>
                  </a:cubicBezTo>
                  <a:cubicBezTo>
                    <a:pt x="674" y="1448"/>
                    <a:pt x="674" y="1456"/>
                    <a:pt x="674" y="1461"/>
                  </a:cubicBezTo>
                  <a:cubicBezTo>
                    <a:pt x="675" y="1471"/>
                    <a:pt x="672" y="1497"/>
                    <a:pt x="668" y="1500"/>
                  </a:cubicBezTo>
                  <a:cubicBezTo>
                    <a:pt x="665" y="1502"/>
                    <a:pt x="659" y="1519"/>
                    <a:pt x="661" y="1528"/>
                  </a:cubicBezTo>
                  <a:cubicBezTo>
                    <a:pt x="661" y="1531"/>
                    <a:pt x="662" y="1533"/>
                    <a:pt x="663" y="1534"/>
                  </a:cubicBezTo>
                  <a:cubicBezTo>
                    <a:pt x="670" y="1541"/>
                    <a:pt x="682" y="1532"/>
                    <a:pt x="682" y="1532"/>
                  </a:cubicBezTo>
                  <a:cubicBezTo>
                    <a:pt x="691" y="1537"/>
                    <a:pt x="699" y="1530"/>
                    <a:pt x="704" y="1524"/>
                  </a:cubicBezTo>
                  <a:cubicBezTo>
                    <a:pt x="704" y="1525"/>
                    <a:pt x="704" y="1525"/>
                    <a:pt x="704" y="1526"/>
                  </a:cubicBezTo>
                  <a:cubicBezTo>
                    <a:pt x="705" y="1523"/>
                    <a:pt x="705" y="1523"/>
                    <a:pt x="705" y="1523"/>
                  </a:cubicBezTo>
                  <a:cubicBezTo>
                    <a:pt x="707" y="1521"/>
                    <a:pt x="708" y="1519"/>
                    <a:pt x="708" y="1519"/>
                  </a:cubicBezTo>
                  <a:cubicBezTo>
                    <a:pt x="717" y="1520"/>
                    <a:pt x="741" y="1500"/>
                    <a:pt x="750" y="1481"/>
                  </a:cubicBezTo>
                  <a:cubicBezTo>
                    <a:pt x="760" y="1461"/>
                    <a:pt x="765" y="1408"/>
                    <a:pt x="758" y="1367"/>
                  </a:cubicBezTo>
                  <a:cubicBezTo>
                    <a:pt x="750" y="1327"/>
                    <a:pt x="750" y="1273"/>
                    <a:pt x="758" y="1227"/>
                  </a:cubicBezTo>
                  <a:close/>
                </a:path>
              </a:pathLst>
            </a:custGeom>
            <a:noFill/>
            <a:ln w="4763" cap="rnd">
              <a:solidFill>
                <a:srgbClr val="34343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4" name="Group 43">
            <a:extLst>
              <a:ext uri="{FF2B5EF4-FFF2-40B4-BE49-F238E27FC236}">
                <a16:creationId xmlns="" xmlns:a16="http://schemas.microsoft.com/office/drawing/2014/main" id="{FC61AFF6-6643-AB4C-8B0A-EC707A4E79F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941663" y="704561"/>
            <a:ext cx="926291" cy="2418649"/>
            <a:chOff x="2062" y="1730"/>
            <a:chExt cx="882" cy="2302"/>
          </a:xfrm>
        </p:grpSpPr>
        <p:sp>
          <p:nvSpPr>
            <p:cNvPr id="15" name="Freeform 44">
              <a:extLst>
                <a:ext uri="{FF2B5EF4-FFF2-40B4-BE49-F238E27FC236}">
                  <a16:creationId xmlns="" xmlns:a16="http://schemas.microsoft.com/office/drawing/2014/main" id="{C6421D71-064A-1643-B3EB-C2A2A1E332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62" y="1730"/>
              <a:ext cx="882" cy="2302"/>
            </a:xfrm>
            <a:custGeom>
              <a:avLst/>
              <a:gdLst>
                <a:gd name="T0" fmla="*/ 493 w 1120"/>
                <a:gd name="T1" fmla="*/ 640 h 2926"/>
                <a:gd name="T2" fmla="*/ 343 w 1120"/>
                <a:gd name="T3" fmla="*/ 234 h 2926"/>
                <a:gd name="T4" fmla="*/ 324 w 1120"/>
                <a:gd name="T5" fmla="*/ 170 h 2926"/>
                <a:gd name="T6" fmla="*/ 328 w 1120"/>
                <a:gd name="T7" fmla="*/ 157 h 2926"/>
                <a:gd name="T8" fmla="*/ 328 w 1120"/>
                <a:gd name="T9" fmla="*/ 151 h 2926"/>
                <a:gd name="T10" fmla="*/ 334 w 1120"/>
                <a:gd name="T11" fmla="*/ 146 h 2926"/>
                <a:gd name="T12" fmla="*/ 344 w 1120"/>
                <a:gd name="T13" fmla="*/ 98 h 2926"/>
                <a:gd name="T14" fmla="*/ 340 w 1120"/>
                <a:gd name="T15" fmla="*/ 53 h 2926"/>
                <a:gd name="T16" fmla="*/ 273 w 1120"/>
                <a:gd name="T17" fmla="*/ 2 h 2926"/>
                <a:gd name="T18" fmla="*/ 203 w 1120"/>
                <a:gd name="T19" fmla="*/ 62 h 2926"/>
                <a:gd name="T20" fmla="*/ 202 w 1120"/>
                <a:gd name="T21" fmla="*/ 100 h 2926"/>
                <a:gd name="T22" fmla="*/ 213 w 1120"/>
                <a:gd name="T23" fmla="*/ 146 h 2926"/>
                <a:gd name="T24" fmla="*/ 220 w 1120"/>
                <a:gd name="T25" fmla="*/ 151 h 2926"/>
                <a:gd name="T26" fmla="*/ 220 w 1120"/>
                <a:gd name="T27" fmla="*/ 157 h 2926"/>
                <a:gd name="T28" fmla="*/ 221 w 1120"/>
                <a:gd name="T29" fmla="*/ 164 h 2926"/>
                <a:gd name="T30" fmla="*/ 222 w 1120"/>
                <a:gd name="T31" fmla="*/ 170 h 2926"/>
                <a:gd name="T32" fmla="*/ 224 w 1120"/>
                <a:gd name="T33" fmla="*/ 175 h 2926"/>
                <a:gd name="T34" fmla="*/ 206 w 1120"/>
                <a:gd name="T35" fmla="*/ 234 h 2926"/>
                <a:gd name="T36" fmla="*/ 54 w 1120"/>
                <a:gd name="T37" fmla="*/ 640 h 2926"/>
                <a:gd name="T38" fmla="*/ 8 w 1120"/>
                <a:gd name="T39" fmla="*/ 805 h 2926"/>
                <a:gd name="T40" fmla="*/ 65 w 1120"/>
                <a:gd name="T41" fmla="*/ 854 h 2926"/>
                <a:gd name="T42" fmla="*/ 85 w 1120"/>
                <a:gd name="T43" fmla="*/ 836 h 2926"/>
                <a:gd name="T44" fmla="*/ 86 w 1120"/>
                <a:gd name="T45" fmla="*/ 837 h 2926"/>
                <a:gd name="T46" fmla="*/ 98 w 1120"/>
                <a:gd name="T47" fmla="*/ 724 h 2926"/>
                <a:gd name="T48" fmla="*/ 144 w 1120"/>
                <a:gd name="T49" fmla="*/ 440 h 2926"/>
                <a:gd name="T50" fmla="*/ 160 w 1120"/>
                <a:gd name="T51" fmla="*/ 617 h 2926"/>
                <a:gd name="T52" fmla="*/ 153 w 1120"/>
                <a:gd name="T53" fmla="*/ 646 h 2926"/>
                <a:gd name="T54" fmla="*/ 150 w 1120"/>
                <a:gd name="T55" fmla="*/ 657 h 2926"/>
                <a:gd name="T56" fmla="*/ 148 w 1120"/>
                <a:gd name="T57" fmla="*/ 668 h 2926"/>
                <a:gd name="T58" fmla="*/ 146 w 1120"/>
                <a:gd name="T59" fmla="*/ 678 h 2926"/>
                <a:gd name="T60" fmla="*/ 145 w 1120"/>
                <a:gd name="T61" fmla="*/ 688 h 2926"/>
                <a:gd name="T62" fmla="*/ 144 w 1120"/>
                <a:gd name="T63" fmla="*/ 695 h 2926"/>
                <a:gd name="T64" fmla="*/ 206 w 1120"/>
                <a:gd name="T65" fmla="*/ 1321 h 2926"/>
                <a:gd name="T66" fmla="*/ 168 w 1120"/>
                <a:gd name="T67" fmla="*/ 1407 h 2926"/>
                <a:gd name="T68" fmla="*/ 200 w 1120"/>
                <a:gd name="T69" fmla="*/ 1421 h 2926"/>
                <a:gd name="T70" fmla="*/ 215 w 1120"/>
                <a:gd name="T71" fmla="*/ 1418 h 2926"/>
                <a:gd name="T72" fmla="*/ 238 w 1120"/>
                <a:gd name="T73" fmla="*/ 1422 h 2926"/>
                <a:gd name="T74" fmla="*/ 244 w 1120"/>
                <a:gd name="T75" fmla="*/ 1419 h 2926"/>
                <a:gd name="T76" fmla="*/ 255 w 1120"/>
                <a:gd name="T77" fmla="*/ 1402 h 2926"/>
                <a:gd name="T78" fmla="*/ 250 w 1120"/>
                <a:gd name="T79" fmla="*/ 1046 h 2926"/>
                <a:gd name="T80" fmla="*/ 298 w 1120"/>
                <a:gd name="T81" fmla="*/ 1046 h 2926"/>
                <a:gd name="T82" fmla="*/ 291 w 1120"/>
                <a:gd name="T83" fmla="*/ 1402 h 2926"/>
                <a:gd name="T84" fmla="*/ 302 w 1120"/>
                <a:gd name="T85" fmla="*/ 1419 h 2926"/>
                <a:gd name="T86" fmla="*/ 309 w 1120"/>
                <a:gd name="T87" fmla="*/ 1422 h 2926"/>
                <a:gd name="T88" fmla="*/ 317 w 1120"/>
                <a:gd name="T89" fmla="*/ 1424 h 2926"/>
                <a:gd name="T90" fmla="*/ 343 w 1120"/>
                <a:gd name="T91" fmla="*/ 1421 h 2926"/>
                <a:gd name="T92" fmla="*/ 369 w 1120"/>
                <a:gd name="T93" fmla="*/ 1414 h 2926"/>
                <a:gd name="T94" fmla="*/ 369 w 1120"/>
                <a:gd name="T95" fmla="*/ 1383 h 2926"/>
                <a:gd name="T96" fmla="*/ 379 w 1120"/>
                <a:gd name="T97" fmla="*/ 1026 h 2926"/>
                <a:gd name="T98" fmla="*/ 402 w 1120"/>
                <a:gd name="T99" fmla="*/ 692 h 2926"/>
                <a:gd name="T100" fmla="*/ 402 w 1120"/>
                <a:gd name="T101" fmla="*/ 684 h 2926"/>
                <a:gd name="T102" fmla="*/ 400 w 1120"/>
                <a:gd name="T103" fmla="*/ 674 h 2926"/>
                <a:gd name="T104" fmla="*/ 398 w 1120"/>
                <a:gd name="T105" fmla="*/ 663 h 2926"/>
                <a:gd name="T106" fmla="*/ 395 w 1120"/>
                <a:gd name="T107" fmla="*/ 651 h 2926"/>
                <a:gd name="T108" fmla="*/ 393 w 1120"/>
                <a:gd name="T109" fmla="*/ 640 h 2926"/>
                <a:gd name="T110" fmla="*/ 391 w 1120"/>
                <a:gd name="T111" fmla="*/ 632 h 2926"/>
                <a:gd name="T112" fmla="*/ 392 w 1120"/>
                <a:gd name="T113" fmla="*/ 535 h 2926"/>
                <a:gd name="T114" fmla="*/ 416 w 1120"/>
                <a:gd name="T115" fmla="*/ 593 h 2926"/>
                <a:gd name="T116" fmla="*/ 458 w 1120"/>
                <a:gd name="T117" fmla="*/ 837 h 2926"/>
                <a:gd name="T118" fmla="*/ 461 w 1120"/>
                <a:gd name="T119" fmla="*/ 837 h 2926"/>
                <a:gd name="T120" fmla="*/ 462 w 1120"/>
                <a:gd name="T121" fmla="*/ 836 h 2926"/>
                <a:gd name="T122" fmla="*/ 504 w 1120"/>
                <a:gd name="T123" fmla="*/ 816 h 2926"/>
                <a:gd name="T124" fmla="*/ 328 w 1120"/>
                <a:gd name="T125" fmla="*/ 151 h 29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120" h="2926">
                  <a:moveTo>
                    <a:pt x="1111" y="1628"/>
                  </a:moveTo>
                  <a:cubicBezTo>
                    <a:pt x="1106" y="1614"/>
                    <a:pt x="1105" y="1598"/>
                    <a:pt x="1100" y="1592"/>
                  </a:cubicBezTo>
                  <a:cubicBezTo>
                    <a:pt x="1095" y="1586"/>
                    <a:pt x="1087" y="1551"/>
                    <a:pt x="1078" y="1539"/>
                  </a:cubicBezTo>
                  <a:cubicBezTo>
                    <a:pt x="1069" y="1528"/>
                    <a:pt x="1035" y="1477"/>
                    <a:pt x="1026" y="1469"/>
                  </a:cubicBezTo>
                  <a:cubicBezTo>
                    <a:pt x="1023" y="1464"/>
                    <a:pt x="1025" y="1444"/>
                    <a:pt x="1021" y="1430"/>
                  </a:cubicBezTo>
                  <a:cubicBezTo>
                    <a:pt x="1017" y="1416"/>
                    <a:pt x="1018" y="1402"/>
                    <a:pt x="1014" y="1386"/>
                  </a:cubicBezTo>
                  <a:cubicBezTo>
                    <a:pt x="1010" y="1369"/>
                    <a:pt x="1010" y="1337"/>
                    <a:pt x="1009" y="1315"/>
                  </a:cubicBezTo>
                  <a:cubicBezTo>
                    <a:pt x="1007" y="1277"/>
                    <a:pt x="1007" y="1129"/>
                    <a:pt x="985" y="1075"/>
                  </a:cubicBezTo>
                  <a:cubicBezTo>
                    <a:pt x="981" y="1058"/>
                    <a:pt x="976" y="1030"/>
                    <a:pt x="977" y="992"/>
                  </a:cubicBezTo>
                  <a:cubicBezTo>
                    <a:pt x="975" y="886"/>
                    <a:pt x="951" y="825"/>
                    <a:pt x="953" y="792"/>
                  </a:cubicBezTo>
                  <a:cubicBezTo>
                    <a:pt x="960" y="744"/>
                    <a:pt x="949" y="693"/>
                    <a:pt x="940" y="653"/>
                  </a:cubicBezTo>
                  <a:cubicBezTo>
                    <a:pt x="921" y="567"/>
                    <a:pt x="879" y="544"/>
                    <a:pt x="860" y="540"/>
                  </a:cubicBezTo>
                  <a:cubicBezTo>
                    <a:pt x="840" y="536"/>
                    <a:pt x="810" y="533"/>
                    <a:pt x="797" y="520"/>
                  </a:cubicBezTo>
                  <a:cubicBezTo>
                    <a:pt x="787" y="512"/>
                    <a:pt x="720" y="481"/>
                    <a:pt x="701" y="479"/>
                  </a:cubicBezTo>
                  <a:cubicBezTo>
                    <a:pt x="651" y="470"/>
                    <a:pt x="660" y="380"/>
                    <a:pt x="660" y="362"/>
                  </a:cubicBezTo>
                  <a:cubicBezTo>
                    <a:pt x="660" y="362"/>
                    <a:pt x="660" y="362"/>
                    <a:pt x="660" y="362"/>
                  </a:cubicBezTo>
                  <a:cubicBezTo>
                    <a:pt x="660" y="362"/>
                    <a:pt x="660" y="362"/>
                    <a:pt x="660" y="362"/>
                  </a:cubicBezTo>
                  <a:cubicBezTo>
                    <a:pt x="661" y="360"/>
                    <a:pt x="661" y="358"/>
                    <a:pt x="662" y="357"/>
                  </a:cubicBezTo>
                  <a:cubicBezTo>
                    <a:pt x="662" y="357"/>
                    <a:pt x="662" y="356"/>
                    <a:pt x="662" y="356"/>
                  </a:cubicBezTo>
                  <a:cubicBezTo>
                    <a:pt x="663" y="355"/>
                    <a:pt x="663" y="353"/>
                    <a:pt x="664" y="351"/>
                  </a:cubicBezTo>
                  <a:cubicBezTo>
                    <a:pt x="664" y="350"/>
                    <a:pt x="664" y="350"/>
                    <a:pt x="664" y="350"/>
                  </a:cubicBezTo>
                  <a:cubicBezTo>
                    <a:pt x="665" y="348"/>
                    <a:pt x="665" y="346"/>
                    <a:pt x="666" y="344"/>
                  </a:cubicBezTo>
                  <a:cubicBezTo>
                    <a:pt x="666" y="344"/>
                    <a:pt x="666" y="344"/>
                    <a:pt x="666" y="343"/>
                  </a:cubicBezTo>
                  <a:cubicBezTo>
                    <a:pt x="666" y="341"/>
                    <a:pt x="667" y="339"/>
                    <a:pt x="667" y="337"/>
                  </a:cubicBezTo>
                  <a:cubicBezTo>
                    <a:pt x="667" y="337"/>
                    <a:pt x="667" y="337"/>
                    <a:pt x="668" y="337"/>
                  </a:cubicBezTo>
                  <a:cubicBezTo>
                    <a:pt x="668" y="334"/>
                    <a:pt x="669" y="332"/>
                    <a:pt x="669" y="330"/>
                  </a:cubicBezTo>
                  <a:cubicBezTo>
                    <a:pt x="669" y="330"/>
                    <a:pt x="669" y="330"/>
                    <a:pt x="669" y="330"/>
                  </a:cubicBezTo>
                  <a:cubicBezTo>
                    <a:pt x="669" y="328"/>
                    <a:pt x="670" y="325"/>
                    <a:pt x="670" y="323"/>
                  </a:cubicBezTo>
                  <a:cubicBezTo>
                    <a:pt x="670" y="323"/>
                    <a:pt x="670" y="323"/>
                    <a:pt x="670" y="323"/>
                  </a:cubicBezTo>
                  <a:cubicBezTo>
                    <a:pt x="671" y="321"/>
                    <a:pt x="671" y="319"/>
                    <a:pt x="671" y="317"/>
                  </a:cubicBezTo>
                  <a:cubicBezTo>
                    <a:pt x="671" y="317"/>
                    <a:pt x="671" y="317"/>
                    <a:pt x="671" y="317"/>
                  </a:cubicBezTo>
                  <a:cubicBezTo>
                    <a:pt x="672" y="315"/>
                    <a:pt x="672" y="313"/>
                    <a:pt x="672" y="312"/>
                  </a:cubicBezTo>
                  <a:cubicBezTo>
                    <a:pt x="672" y="312"/>
                    <a:pt x="672" y="312"/>
                    <a:pt x="672" y="312"/>
                  </a:cubicBezTo>
                  <a:cubicBezTo>
                    <a:pt x="672" y="311"/>
                    <a:pt x="672" y="310"/>
                    <a:pt x="672" y="310"/>
                  </a:cubicBezTo>
                  <a:cubicBezTo>
                    <a:pt x="672" y="310"/>
                    <a:pt x="672" y="310"/>
                    <a:pt x="672" y="310"/>
                  </a:cubicBezTo>
                  <a:cubicBezTo>
                    <a:pt x="674" y="309"/>
                    <a:pt x="676" y="308"/>
                    <a:pt x="679" y="306"/>
                  </a:cubicBezTo>
                  <a:cubicBezTo>
                    <a:pt x="679" y="306"/>
                    <a:pt x="679" y="306"/>
                    <a:pt x="679" y="306"/>
                  </a:cubicBezTo>
                  <a:cubicBezTo>
                    <a:pt x="680" y="305"/>
                    <a:pt x="680" y="305"/>
                    <a:pt x="681" y="305"/>
                  </a:cubicBezTo>
                  <a:cubicBezTo>
                    <a:pt x="681" y="304"/>
                    <a:pt x="681" y="304"/>
                    <a:pt x="681" y="304"/>
                  </a:cubicBezTo>
                  <a:cubicBezTo>
                    <a:pt x="682" y="304"/>
                    <a:pt x="682" y="303"/>
                    <a:pt x="682" y="303"/>
                  </a:cubicBezTo>
                  <a:cubicBezTo>
                    <a:pt x="683" y="303"/>
                    <a:pt x="683" y="302"/>
                    <a:pt x="683" y="302"/>
                  </a:cubicBezTo>
                  <a:cubicBezTo>
                    <a:pt x="683" y="302"/>
                    <a:pt x="684" y="302"/>
                    <a:pt x="684" y="301"/>
                  </a:cubicBezTo>
                  <a:cubicBezTo>
                    <a:pt x="684" y="301"/>
                    <a:pt x="685" y="300"/>
                    <a:pt x="685" y="300"/>
                  </a:cubicBezTo>
                  <a:cubicBezTo>
                    <a:pt x="688" y="296"/>
                    <a:pt x="689" y="291"/>
                    <a:pt x="693" y="286"/>
                  </a:cubicBezTo>
                  <a:cubicBezTo>
                    <a:pt x="696" y="280"/>
                    <a:pt x="695" y="276"/>
                    <a:pt x="698" y="267"/>
                  </a:cubicBezTo>
                  <a:cubicBezTo>
                    <a:pt x="701" y="258"/>
                    <a:pt x="703" y="244"/>
                    <a:pt x="703" y="239"/>
                  </a:cubicBezTo>
                  <a:cubicBezTo>
                    <a:pt x="703" y="233"/>
                    <a:pt x="709" y="218"/>
                    <a:pt x="709" y="211"/>
                  </a:cubicBezTo>
                  <a:cubicBezTo>
                    <a:pt x="709" y="206"/>
                    <a:pt x="707" y="202"/>
                    <a:pt x="705" y="201"/>
                  </a:cubicBezTo>
                  <a:cubicBezTo>
                    <a:pt x="705" y="201"/>
                    <a:pt x="705" y="201"/>
                    <a:pt x="705" y="201"/>
                  </a:cubicBezTo>
                  <a:cubicBezTo>
                    <a:pt x="705" y="201"/>
                    <a:pt x="706" y="201"/>
                    <a:pt x="706" y="200"/>
                  </a:cubicBezTo>
                  <a:cubicBezTo>
                    <a:pt x="706" y="200"/>
                    <a:pt x="706" y="200"/>
                    <a:pt x="706" y="200"/>
                  </a:cubicBezTo>
                  <a:cubicBezTo>
                    <a:pt x="706" y="200"/>
                    <a:pt x="706" y="200"/>
                    <a:pt x="706" y="200"/>
                  </a:cubicBezTo>
                  <a:cubicBezTo>
                    <a:pt x="707" y="200"/>
                    <a:pt x="707" y="199"/>
                    <a:pt x="707" y="199"/>
                  </a:cubicBezTo>
                  <a:cubicBezTo>
                    <a:pt x="707" y="192"/>
                    <a:pt x="704" y="175"/>
                    <a:pt x="705" y="168"/>
                  </a:cubicBezTo>
                  <a:cubicBezTo>
                    <a:pt x="705" y="163"/>
                    <a:pt x="706" y="148"/>
                    <a:pt x="706" y="142"/>
                  </a:cubicBezTo>
                  <a:cubicBezTo>
                    <a:pt x="706" y="131"/>
                    <a:pt x="700" y="120"/>
                    <a:pt x="697" y="110"/>
                  </a:cubicBezTo>
                  <a:cubicBezTo>
                    <a:pt x="694" y="99"/>
                    <a:pt x="694" y="87"/>
                    <a:pt x="691" y="77"/>
                  </a:cubicBezTo>
                  <a:cubicBezTo>
                    <a:pt x="687" y="64"/>
                    <a:pt x="678" y="56"/>
                    <a:pt x="666" y="49"/>
                  </a:cubicBezTo>
                  <a:cubicBezTo>
                    <a:pt x="657" y="44"/>
                    <a:pt x="646" y="43"/>
                    <a:pt x="641" y="35"/>
                  </a:cubicBezTo>
                  <a:cubicBezTo>
                    <a:pt x="638" y="31"/>
                    <a:pt x="641" y="30"/>
                    <a:pt x="635" y="27"/>
                  </a:cubicBezTo>
                  <a:cubicBezTo>
                    <a:pt x="632" y="25"/>
                    <a:pt x="626" y="24"/>
                    <a:pt x="623" y="23"/>
                  </a:cubicBezTo>
                  <a:cubicBezTo>
                    <a:pt x="614" y="21"/>
                    <a:pt x="602" y="16"/>
                    <a:pt x="604" y="5"/>
                  </a:cubicBezTo>
                  <a:cubicBezTo>
                    <a:pt x="591" y="2"/>
                    <a:pt x="570" y="13"/>
                    <a:pt x="559" y="2"/>
                  </a:cubicBezTo>
                  <a:cubicBezTo>
                    <a:pt x="551" y="2"/>
                    <a:pt x="551" y="2"/>
                    <a:pt x="551" y="2"/>
                  </a:cubicBezTo>
                  <a:cubicBezTo>
                    <a:pt x="544" y="4"/>
                    <a:pt x="535" y="3"/>
                    <a:pt x="528" y="0"/>
                  </a:cubicBezTo>
                  <a:cubicBezTo>
                    <a:pt x="525" y="6"/>
                    <a:pt x="511" y="12"/>
                    <a:pt x="503" y="12"/>
                  </a:cubicBezTo>
                  <a:cubicBezTo>
                    <a:pt x="493" y="12"/>
                    <a:pt x="482" y="14"/>
                    <a:pt x="476" y="23"/>
                  </a:cubicBezTo>
                  <a:cubicBezTo>
                    <a:pt x="480" y="22"/>
                    <a:pt x="485" y="20"/>
                    <a:pt x="487" y="23"/>
                  </a:cubicBezTo>
                  <a:cubicBezTo>
                    <a:pt x="461" y="37"/>
                    <a:pt x="429" y="57"/>
                    <a:pt x="426" y="89"/>
                  </a:cubicBezTo>
                  <a:cubicBezTo>
                    <a:pt x="425" y="103"/>
                    <a:pt x="418" y="114"/>
                    <a:pt x="417" y="128"/>
                  </a:cubicBezTo>
                  <a:cubicBezTo>
                    <a:pt x="416" y="142"/>
                    <a:pt x="405" y="149"/>
                    <a:pt x="410" y="163"/>
                  </a:cubicBezTo>
                  <a:cubicBezTo>
                    <a:pt x="409" y="172"/>
                    <a:pt x="412" y="172"/>
                    <a:pt x="412" y="180"/>
                  </a:cubicBezTo>
                  <a:cubicBezTo>
                    <a:pt x="409" y="189"/>
                    <a:pt x="417" y="200"/>
                    <a:pt x="417" y="200"/>
                  </a:cubicBezTo>
                  <a:cubicBezTo>
                    <a:pt x="417" y="200"/>
                    <a:pt x="417" y="200"/>
                    <a:pt x="417" y="200"/>
                  </a:cubicBezTo>
                  <a:cubicBezTo>
                    <a:pt x="416" y="200"/>
                    <a:pt x="415" y="202"/>
                    <a:pt x="414" y="204"/>
                  </a:cubicBezTo>
                  <a:cubicBezTo>
                    <a:pt x="414" y="204"/>
                    <a:pt x="414" y="204"/>
                    <a:pt x="414" y="204"/>
                  </a:cubicBezTo>
                  <a:cubicBezTo>
                    <a:pt x="413" y="205"/>
                    <a:pt x="413" y="205"/>
                    <a:pt x="413" y="206"/>
                  </a:cubicBezTo>
                  <a:cubicBezTo>
                    <a:pt x="413" y="207"/>
                    <a:pt x="413" y="207"/>
                    <a:pt x="413" y="207"/>
                  </a:cubicBezTo>
                  <a:cubicBezTo>
                    <a:pt x="412" y="208"/>
                    <a:pt x="412" y="209"/>
                    <a:pt x="412" y="211"/>
                  </a:cubicBezTo>
                  <a:cubicBezTo>
                    <a:pt x="412" y="218"/>
                    <a:pt x="419" y="233"/>
                    <a:pt x="419" y="239"/>
                  </a:cubicBezTo>
                  <a:cubicBezTo>
                    <a:pt x="419" y="244"/>
                    <a:pt x="420" y="258"/>
                    <a:pt x="424" y="267"/>
                  </a:cubicBezTo>
                  <a:cubicBezTo>
                    <a:pt x="427" y="276"/>
                    <a:pt x="425" y="280"/>
                    <a:pt x="429" y="286"/>
                  </a:cubicBezTo>
                  <a:cubicBezTo>
                    <a:pt x="432" y="291"/>
                    <a:pt x="433" y="296"/>
                    <a:pt x="436" y="300"/>
                  </a:cubicBezTo>
                  <a:cubicBezTo>
                    <a:pt x="437" y="300"/>
                    <a:pt x="437" y="301"/>
                    <a:pt x="437" y="301"/>
                  </a:cubicBezTo>
                  <a:cubicBezTo>
                    <a:pt x="438" y="302"/>
                    <a:pt x="438" y="302"/>
                    <a:pt x="438" y="302"/>
                  </a:cubicBezTo>
                  <a:cubicBezTo>
                    <a:pt x="438" y="302"/>
                    <a:pt x="439" y="303"/>
                    <a:pt x="439" y="303"/>
                  </a:cubicBezTo>
                  <a:cubicBezTo>
                    <a:pt x="439" y="303"/>
                    <a:pt x="440" y="304"/>
                    <a:pt x="440" y="304"/>
                  </a:cubicBezTo>
                  <a:cubicBezTo>
                    <a:pt x="440" y="304"/>
                    <a:pt x="441" y="305"/>
                    <a:pt x="441" y="305"/>
                  </a:cubicBezTo>
                  <a:cubicBezTo>
                    <a:pt x="441" y="305"/>
                    <a:pt x="442" y="306"/>
                    <a:pt x="442" y="306"/>
                  </a:cubicBezTo>
                  <a:cubicBezTo>
                    <a:pt x="442" y="306"/>
                    <a:pt x="443" y="306"/>
                    <a:pt x="443" y="306"/>
                  </a:cubicBezTo>
                  <a:cubicBezTo>
                    <a:pt x="445" y="308"/>
                    <a:pt x="448" y="310"/>
                    <a:pt x="449" y="310"/>
                  </a:cubicBezTo>
                  <a:cubicBezTo>
                    <a:pt x="449" y="310"/>
                    <a:pt x="449" y="310"/>
                    <a:pt x="449" y="310"/>
                  </a:cubicBezTo>
                  <a:cubicBezTo>
                    <a:pt x="449" y="312"/>
                    <a:pt x="450" y="314"/>
                    <a:pt x="450" y="316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17"/>
                    <a:pt x="450" y="318"/>
                    <a:pt x="450" y="319"/>
                  </a:cubicBezTo>
                  <a:cubicBezTo>
                    <a:pt x="450" y="319"/>
                    <a:pt x="450" y="319"/>
                    <a:pt x="450" y="319"/>
                  </a:cubicBezTo>
                  <a:cubicBezTo>
                    <a:pt x="450" y="320"/>
                    <a:pt x="450" y="321"/>
                    <a:pt x="450" y="322"/>
                  </a:cubicBezTo>
                  <a:cubicBezTo>
                    <a:pt x="450" y="322"/>
                    <a:pt x="450" y="322"/>
                    <a:pt x="450" y="322"/>
                  </a:cubicBezTo>
                  <a:cubicBezTo>
                    <a:pt x="450" y="323"/>
                    <a:pt x="451" y="324"/>
                    <a:pt x="451" y="326"/>
                  </a:cubicBezTo>
                  <a:cubicBezTo>
                    <a:pt x="451" y="326"/>
                    <a:pt x="451" y="326"/>
                    <a:pt x="451" y="326"/>
                  </a:cubicBezTo>
                  <a:cubicBezTo>
                    <a:pt x="451" y="327"/>
                    <a:pt x="451" y="328"/>
                    <a:pt x="451" y="329"/>
                  </a:cubicBezTo>
                  <a:cubicBezTo>
                    <a:pt x="451" y="329"/>
                    <a:pt x="451" y="330"/>
                    <a:pt x="451" y="330"/>
                  </a:cubicBezTo>
                  <a:cubicBezTo>
                    <a:pt x="451" y="331"/>
                    <a:pt x="452" y="332"/>
                    <a:pt x="452" y="333"/>
                  </a:cubicBezTo>
                  <a:cubicBezTo>
                    <a:pt x="452" y="333"/>
                    <a:pt x="452" y="333"/>
                    <a:pt x="452" y="334"/>
                  </a:cubicBezTo>
                  <a:cubicBezTo>
                    <a:pt x="452" y="335"/>
                    <a:pt x="452" y="336"/>
                    <a:pt x="452" y="336"/>
                  </a:cubicBezTo>
                  <a:cubicBezTo>
                    <a:pt x="452" y="337"/>
                    <a:pt x="452" y="337"/>
                    <a:pt x="453" y="338"/>
                  </a:cubicBezTo>
                  <a:cubicBezTo>
                    <a:pt x="453" y="339"/>
                    <a:pt x="453" y="339"/>
                    <a:pt x="453" y="340"/>
                  </a:cubicBezTo>
                  <a:cubicBezTo>
                    <a:pt x="453" y="341"/>
                    <a:pt x="453" y="341"/>
                    <a:pt x="453" y="342"/>
                  </a:cubicBezTo>
                  <a:cubicBezTo>
                    <a:pt x="453" y="342"/>
                    <a:pt x="454" y="343"/>
                    <a:pt x="454" y="344"/>
                  </a:cubicBezTo>
                  <a:cubicBezTo>
                    <a:pt x="454" y="344"/>
                    <a:pt x="454" y="345"/>
                    <a:pt x="454" y="345"/>
                  </a:cubicBezTo>
                  <a:cubicBezTo>
                    <a:pt x="454" y="346"/>
                    <a:pt x="454" y="347"/>
                    <a:pt x="454" y="347"/>
                  </a:cubicBezTo>
                  <a:cubicBezTo>
                    <a:pt x="455" y="348"/>
                    <a:pt x="455" y="348"/>
                    <a:pt x="455" y="349"/>
                  </a:cubicBezTo>
                  <a:cubicBezTo>
                    <a:pt x="455" y="349"/>
                    <a:pt x="455" y="350"/>
                    <a:pt x="455" y="351"/>
                  </a:cubicBezTo>
                  <a:cubicBezTo>
                    <a:pt x="455" y="351"/>
                    <a:pt x="456" y="352"/>
                    <a:pt x="456" y="352"/>
                  </a:cubicBezTo>
                  <a:cubicBezTo>
                    <a:pt x="456" y="353"/>
                    <a:pt x="456" y="353"/>
                    <a:pt x="456" y="354"/>
                  </a:cubicBezTo>
                  <a:cubicBezTo>
                    <a:pt x="456" y="354"/>
                    <a:pt x="457" y="355"/>
                    <a:pt x="457" y="355"/>
                  </a:cubicBezTo>
                  <a:cubicBezTo>
                    <a:pt x="457" y="356"/>
                    <a:pt x="457" y="356"/>
                    <a:pt x="457" y="357"/>
                  </a:cubicBezTo>
                  <a:cubicBezTo>
                    <a:pt x="457" y="357"/>
                    <a:pt x="458" y="358"/>
                    <a:pt x="458" y="358"/>
                  </a:cubicBezTo>
                  <a:cubicBezTo>
                    <a:pt x="458" y="359"/>
                    <a:pt x="458" y="359"/>
                    <a:pt x="458" y="359"/>
                  </a:cubicBezTo>
                  <a:cubicBezTo>
                    <a:pt x="459" y="360"/>
                    <a:pt x="459" y="361"/>
                    <a:pt x="459" y="362"/>
                  </a:cubicBezTo>
                  <a:cubicBezTo>
                    <a:pt x="460" y="362"/>
                    <a:pt x="460" y="363"/>
                    <a:pt x="461" y="364"/>
                  </a:cubicBezTo>
                  <a:cubicBezTo>
                    <a:pt x="461" y="365"/>
                    <a:pt x="461" y="365"/>
                    <a:pt x="461" y="366"/>
                  </a:cubicBezTo>
                  <a:cubicBezTo>
                    <a:pt x="461" y="377"/>
                    <a:pt x="463" y="401"/>
                    <a:pt x="459" y="425"/>
                  </a:cubicBezTo>
                  <a:cubicBezTo>
                    <a:pt x="459" y="425"/>
                    <a:pt x="459" y="426"/>
                    <a:pt x="459" y="426"/>
                  </a:cubicBezTo>
                  <a:cubicBezTo>
                    <a:pt x="458" y="427"/>
                    <a:pt x="458" y="427"/>
                    <a:pt x="458" y="427"/>
                  </a:cubicBezTo>
                  <a:cubicBezTo>
                    <a:pt x="454" y="452"/>
                    <a:pt x="443" y="475"/>
                    <a:pt x="420" y="479"/>
                  </a:cubicBezTo>
                  <a:cubicBezTo>
                    <a:pt x="400" y="481"/>
                    <a:pt x="333" y="512"/>
                    <a:pt x="324" y="520"/>
                  </a:cubicBezTo>
                  <a:cubicBezTo>
                    <a:pt x="311" y="533"/>
                    <a:pt x="280" y="536"/>
                    <a:pt x="261" y="540"/>
                  </a:cubicBezTo>
                  <a:cubicBezTo>
                    <a:pt x="241" y="544"/>
                    <a:pt x="200" y="567"/>
                    <a:pt x="180" y="653"/>
                  </a:cubicBezTo>
                  <a:cubicBezTo>
                    <a:pt x="171" y="693"/>
                    <a:pt x="161" y="744"/>
                    <a:pt x="167" y="792"/>
                  </a:cubicBezTo>
                  <a:cubicBezTo>
                    <a:pt x="170" y="825"/>
                    <a:pt x="146" y="886"/>
                    <a:pt x="143" y="992"/>
                  </a:cubicBezTo>
                  <a:cubicBezTo>
                    <a:pt x="144" y="1030"/>
                    <a:pt x="140" y="1058"/>
                    <a:pt x="135" y="1075"/>
                  </a:cubicBezTo>
                  <a:cubicBezTo>
                    <a:pt x="113" y="1129"/>
                    <a:pt x="113" y="1277"/>
                    <a:pt x="112" y="1315"/>
                  </a:cubicBezTo>
                  <a:cubicBezTo>
                    <a:pt x="111" y="1337"/>
                    <a:pt x="111" y="1369"/>
                    <a:pt x="107" y="1386"/>
                  </a:cubicBezTo>
                  <a:cubicBezTo>
                    <a:pt x="103" y="1402"/>
                    <a:pt x="106" y="1416"/>
                    <a:pt x="101" y="1430"/>
                  </a:cubicBezTo>
                  <a:cubicBezTo>
                    <a:pt x="97" y="1444"/>
                    <a:pt x="99" y="1464"/>
                    <a:pt x="96" y="1469"/>
                  </a:cubicBezTo>
                  <a:cubicBezTo>
                    <a:pt x="88" y="1477"/>
                    <a:pt x="53" y="1528"/>
                    <a:pt x="44" y="1539"/>
                  </a:cubicBezTo>
                  <a:cubicBezTo>
                    <a:pt x="36" y="1551"/>
                    <a:pt x="26" y="1586"/>
                    <a:pt x="21" y="1592"/>
                  </a:cubicBezTo>
                  <a:cubicBezTo>
                    <a:pt x="16" y="1598"/>
                    <a:pt x="15" y="1614"/>
                    <a:pt x="9" y="1628"/>
                  </a:cubicBezTo>
                  <a:cubicBezTo>
                    <a:pt x="4" y="1641"/>
                    <a:pt x="0" y="1653"/>
                    <a:pt x="17" y="1652"/>
                  </a:cubicBezTo>
                  <a:cubicBezTo>
                    <a:pt x="31" y="1651"/>
                    <a:pt x="46" y="1627"/>
                    <a:pt x="49" y="1611"/>
                  </a:cubicBezTo>
                  <a:cubicBezTo>
                    <a:pt x="53" y="1609"/>
                    <a:pt x="61" y="1599"/>
                    <a:pt x="70" y="1589"/>
                  </a:cubicBezTo>
                  <a:cubicBezTo>
                    <a:pt x="68" y="1597"/>
                    <a:pt x="74" y="1606"/>
                    <a:pt x="81" y="1633"/>
                  </a:cubicBezTo>
                  <a:cubicBezTo>
                    <a:pt x="81" y="1642"/>
                    <a:pt x="89" y="1665"/>
                    <a:pt x="88" y="1675"/>
                  </a:cubicBezTo>
                  <a:cubicBezTo>
                    <a:pt x="87" y="1686"/>
                    <a:pt x="94" y="1714"/>
                    <a:pt x="97" y="1728"/>
                  </a:cubicBezTo>
                  <a:cubicBezTo>
                    <a:pt x="100" y="1742"/>
                    <a:pt x="113" y="1743"/>
                    <a:pt x="122" y="1739"/>
                  </a:cubicBezTo>
                  <a:cubicBezTo>
                    <a:pt x="122" y="1739"/>
                    <a:pt x="121" y="1751"/>
                    <a:pt x="134" y="1753"/>
                  </a:cubicBezTo>
                  <a:cubicBezTo>
                    <a:pt x="146" y="1755"/>
                    <a:pt x="148" y="1733"/>
                    <a:pt x="148" y="1733"/>
                  </a:cubicBezTo>
                  <a:cubicBezTo>
                    <a:pt x="148" y="1733"/>
                    <a:pt x="148" y="1741"/>
                    <a:pt x="157" y="1742"/>
                  </a:cubicBezTo>
                  <a:cubicBezTo>
                    <a:pt x="171" y="1742"/>
                    <a:pt x="173" y="1715"/>
                    <a:pt x="173" y="1715"/>
                  </a:cubicBezTo>
                  <a:cubicBezTo>
                    <a:pt x="173" y="1715"/>
                    <a:pt x="174" y="1716"/>
                    <a:pt x="174" y="1716"/>
                  </a:cubicBezTo>
                  <a:cubicBezTo>
                    <a:pt x="174" y="1716"/>
                    <a:pt x="174" y="1716"/>
                    <a:pt x="174" y="1716"/>
                  </a:cubicBezTo>
                  <a:cubicBezTo>
                    <a:pt x="174" y="1716"/>
                    <a:pt x="174" y="1717"/>
                    <a:pt x="174" y="1717"/>
                  </a:cubicBezTo>
                  <a:cubicBezTo>
                    <a:pt x="174" y="1716"/>
                    <a:pt x="174" y="1716"/>
                    <a:pt x="174" y="1716"/>
                  </a:cubicBezTo>
                  <a:cubicBezTo>
                    <a:pt x="174" y="1717"/>
                    <a:pt x="174" y="1717"/>
                    <a:pt x="174" y="1717"/>
                  </a:cubicBezTo>
                  <a:cubicBezTo>
                    <a:pt x="174" y="1717"/>
                    <a:pt x="174" y="1717"/>
                    <a:pt x="174" y="1717"/>
                  </a:cubicBezTo>
                  <a:cubicBezTo>
                    <a:pt x="174" y="1718"/>
                    <a:pt x="175" y="1718"/>
                    <a:pt x="175" y="1719"/>
                  </a:cubicBezTo>
                  <a:cubicBezTo>
                    <a:pt x="175" y="1719"/>
                    <a:pt x="176" y="1719"/>
                    <a:pt x="176" y="1719"/>
                  </a:cubicBezTo>
                  <a:cubicBezTo>
                    <a:pt x="176" y="1719"/>
                    <a:pt x="176" y="1719"/>
                    <a:pt x="176" y="1719"/>
                  </a:cubicBezTo>
                  <a:cubicBezTo>
                    <a:pt x="176" y="1720"/>
                    <a:pt x="177" y="1720"/>
                    <a:pt x="177" y="1720"/>
                  </a:cubicBezTo>
                  <a:cubicBezTo>
                    <a:pt x="177" y="1720"/>
                    <a:pt x="177" y="1720"/>
                    <a:pt x="177" y="1720"/>
                  </a:cubicBezTo>
                  <a:cubicBezTo>
                    <a:pt x="178" y="1720"/>
                    <a:pt x="178" y="1720"/>
                    <a:pt x="179" y="1720"/>
                  </a:cubicBezTo>
                  <a:cubicBezTo>
                    <a:pt x="179" y="1720"/>
                    <a:pt x="179" y="1720"/>
                    <a:pt x="179" y="1720"/>
                  </a:cubicBezTo>
                  <a:cubicBezTo>
                    <a:pt x="180" y="1720"/>
                    <a:pt x="180" y="1720"/>
                    <a:pt x="181" y="1720"/>
                  </a:cubicBezTo>
                  <a:cubicBezTo>
                    <a:pt x="188" y="1720"/>
                    <a:pt x="194" y="1691"/>
                    <a:pt x="197" y="1679"/>
                  </a:cubicBezTo>
                  <a:cubicBezTo>
                    <a:pt x="200" y="1667"/>
                    <a:pt x="205" y="1657"/>
                    <a:pt x="206" y="1647"/>
                  </a:cubicBezTo>
                  <a:cubicBezTo>
                    <a:pt x="207" y="1638"/>
                    <a:pt x="208" y="1632"/>
                    <a:pt x="216" y="1589"/>
                  </a:cubicBezTo>
                  <a:cubicBezTo>
                    <a:pt x="224" y="1546"/>
                    <a:pt x="199" y="1500"/>
                    <a:pt x="202" y="1486"/>
                  </a:cubicBezTo>
                  <a:cubicBezTo>
                    <a:pt x="206" y="1471"/>
                    <a:pt x="193" y="1449"/>
                    <a:pt x="195" y="1445"/>
                  </a:cubicBezTo>
                  <a:cubicBezTo>
                    <a:pt x="197" y="1441"/>
                    <a:pt x="201" y="1425"/>
                    <a:pt x="204" y="1409"/>
                  </a:cubicBezTo>
                  <a:cubicBezTo>
                    <a:pt x="206" y="1393"/>
                    <a:pt x="264" y="1251"/>
                    <a:pt x="270" y="1219"/>
                  </a:cubicBezTo>
                  <a:cubicBezTo>
                    <a:pt x="281" y="1159"/>
                    <a:pt x="281" y="1132"/>
                    <a:pt x="274" y="1090"/>
                  </a:cubicBezTo>
                  <a:cubicBezTo>
                    <a:pt x="275" y="1059"/>
                    <a:pt x="288" y="975"/>
                    <a:pt x="290" y="960"/>
                  </a:cubicBezTo>
                  <a:cubicBezTo>
                    <a:pt x="291" y="957"/>
                    <a:pt x="291" y="942"/>
                    <a:pt x="293" y="932"/>
                  </a:cubicBezTo>
                  <a:cubicBezTo>
                    <a:pt x="294" y="926"/>
                    <a:pt x="295" y="915"/>
                    <a:pt x="295" y="902"/>
                  </a:cubicBezTo>
                  <a:cubicBezTo>
                    <a:pt x="296" y="904"/>
                    <a:pt x="296" y="904"/>
                    <a:pt x="296" y="904"/>
                  </a:cubicBezTo>
                  <a:cubicBezTo>
                    <a:pt x="296" y="918"/>
                    <a:pt x="300" y="942"/>
                    <a:pt x="302" y="980"/>
                  </a:cubicBezTo>
                  <a:cubicBezTo>
                    <a:pt x="301" y="1011"/>
                    <a:pt x="316" y="1068"/>
                    <a:pt x="318" y="1098"/>
                  </a:cubicBezTo>
                  <a:cubicBezTo>
                    <a:pt x="314" y="1107"/>
                    <a:pt x="329" y="1264"/>
                    <a:pt x="329" y="1264"/>
                  </a:cubicBezTo>
                  <a:cubicBezTo>
                    <a:pt x="328" y="1265"/>
                    <a:pt x="328" y="1265"/>
                    <a:pt x="328" y="1265"/>
                  </a:cubicBezTo>
                  <a:cubicBezTo>
                    <a:pt x="328" y="1265"/>
                    <a:pt x="328" y="1265"/>
                    <a:pt x="328" y="1266"/>
                  </a:cubicBezTo>
                  <a:cubicBezTo>
                    <a:pt x="328" y="1266"/>
                    <a:pt x="328" y="1266"/>
                    <a:pt x="328" y="1266"/>
                  </a:cubicBezTo>
                  <a:cubicBezTo>
                    <a:pt x="326" y="1272"/>
                    <a:pt x="321" y="1288"/>
                    <a:pt x="317" y="1309"/>
                  </a:cubicBezTo>
                  <a:cubicBezTo>
                    <a:pt x="317" y="1309"/>
                    <a:pt x="317" y="1309"/>
                    <a:pt x="316" y="1310"/>
                  </a:cubicBezTo>
                  <a:cubicBezTo>
                    <a:pt x="316" y="1311"/>
                    <a:pt x="316" y="1313"/>
                    <a:pt x="315" y="1314"/>
                  </a:cubicBezTo>
                  <a:cubicBezTo>
                    <a:pt x="315" y="1315"/>
                    <a:pt x="315" y="1315"/>
                    <a:pt x="315" y="1316"/>
                  </a:cubicBezTo>
                  <a:cubicBezTo>
                    <a:pt x="315" y="1317"/>
                    <a:pt x="314" y="1319"/>
                    <a:pt x="314" y="1320"/>
                  </a:cubicBezTo>
                  <a:cubicBezTo>
                    <a:pt x="314" y="1321"/>
                    <a:pt x="314" y="1321"/>
                    <a:pt x="314" y="1322"/>
                  </a:cubicBezTo>
                  <a:cubicBezTo>
                    <a:pt x="313" y="1323"/>
                    <a:pt x="313" y="1325"/>
                    <a:pt x="313" y="1326"/>
                  </a:cubicBezTo>
                  <a:cubicBezTo>
                    <a:pt x="313" y="1327"/>
                    <a:pt x="312" y="1328"/>
                    <a:pt x="312" y="1328"/>
                  </a:cubicBezTo>
                  <a:cubicBezTo>
                    <a:pt x="312" y="1330"/>
                    <a:pt x="312" y="1331"/>
                    <a:pt x="311" y="1332"/>
                  </a:cubicBezTo>
                  <a:cubicBezTo>
                    <a:pt x="311" y="1333"/>
                    <a:pt x="311" y="1334"/>
                    <a:pt x="311" y="1335"/>
                  </a:cubicBezTo>
                  <a:cubicBezTo>
                    <a:pt x="311" y="1336"/>
                    <a:pt x="310" y="1337"/>
                    <a:pt x="310" y="1339"/>
                  </a:cubicBezTo>
                  <a:cubicBezTo>
                    <a:pt x="310" y="1340"/>
                    <a:pt x="310" y="1341"/>
                    <a:pt x="310" y="1341"/>
                  </a:cubicBezTo>
                  <a:cubicBezTo>
                    <a:pt x="309" y="1343"/>
                    <a:pt x="309" y="1344"/>
                    <a:pt x="309" y="1345"/>
                  </a:cubicBezTo>
                  <a:cubicBezTo>
                    <a:pt x="309" y="1346"/>
                    <a:pt x="308" y="1347"/>
                    <a:pt x="308" y="1348"/>
                  </a:cubicBezTo>
                  <a:cubicBezTo>
                    <a:pt x="308" y="1349"/>
                    <a:pt x="308" y="1350"/>
                    <a:pt x="307" y="1352"/>
                  </a:cubicBezTo>
                  <a:cubicBezTo>
                    <a:pt x="307" y="1353"/>
                    <a:pt x="307" y="1354"/>
                    <a:pt x="307" y="1355"/>
                  </a:cubicBezTo>
                  <a:cubicBezTo>
                    <a:pt x="307" y="1356"/>
                    <a:pt x="306" y="1357"/>
                    <a:pt x="306" y="1358"/>
                  </a:cubicBezTo>
                  <a:cubicBezTo>
                    <a:pt x="306" y="1359"/>
                    <a:pt x="306" y="1360"/>
                    <a:pt x="306" y="1361"/>
                  </a:cubicBezTo>
                  <a:cubicBezTo>
                    <a:pt x="305" y="1363"/>
                    <a:pt x="305" y="1364"/>
                    <a:pt x="305" y="1365"/>
                  </a:cubicBezTo>
                  <a:cubicBezTo>
                    <a:pt x="305" y="1366"/>
                    <a:pt x="304" y="1367"/>
                    <a:pt x="304" y="1368"/>
                  </a:cubicBezTo>
                  <a:cubicBezTo>
                    <a:pt x="304" y="1369"/>
                    <a:pt x="304" y="1370"/>
                    <a:pt x="304" y="1371"/>
                  </a:cubicBezTo>
                  <a:cubicBezTo>
                    <a:pt x="303" y="1372"/>
                    <a:pt x="303" y="1373"/>
                    <a:pt x="303" y="1375"/>
                  </a:cubicBezTo>
                  <a:cubicBezTo>
                    <a:pt x="303" y="1376"/>
                    <a:pt x="303" y="1377"/>
                    <a:pt x="303" y="1378"/>
                  </a:cubicBezTo>
                  <a:cubicBezTo>
                    <a:pt x="302" y="1379"/>
                    <a:pt x="302" y="1380"/>
                    <a:pt x="302" y="1381"/>
                  </a:cubicBezTo>
                  <a:cubicBezTo>
                    <a:pt x="302" y="1382"/>
                    <a:pt x="302" y="1383"/>
                    <a:pt x="301" y="1384"/>
                  </a:cubicBezTo>
                  <a:cubicBezTo>
                    <a:pt x="301" y="1385"/>
                    <a:pt x="301" y="1386"/>
                    <a:pt x="301" y="1387"/>
                  </a:cubicBezTo>
                  <a:cubicBezTo>
                    <a:pt x="301" y="1388"/>
                    <a:pt x="301" y="1389"/>
                    <a:pt x="300" y="1390"/>
                  </a:cubicBezTo>
                  <a:cubicBezTo>
                    <a:pt x="300" y="1391"/>
                    <a:pt x="300" y="1392"/>
                    <a:pt x="300" y="1393"/>
                  </a:cubicBezTo>
                  <a:cubicBezTo>
                    <a:pt x="300" y="1394"/>
                    <a:pt x="300" y="1395"/>
                    <a:pt x="299" y="1396"/>
                  </a:cubicBezTo>
                  <a:cubicBezTo>
                    <a:pt x="299" y="1397"/>
                    <a:pt x="299" y="1398"/>
                    <a:pt x="299" y="1399"/>
                  </a:cubicBezTo>
                  <a:cubicBezTo>
                    <a:pt x="299" y="1400"/>
                    <a:pt x="299" y="1401"/>
                    <a:pt x="299" y="1401"/>
                  </a:cubicBezTo>
                  <a:cubicBezTo>
                    <a:pt x="298" y="1403"/>
                    <a:pt x="298" y="1404"/>
                    <a:pt x="298" y="1405"/>
                  </a:cubicBezTo>
                  <a:cubicBezTo>
                    <a:pt x="298" y="1405"/>
                    <a:pt x="298" y="1406"/>
                    <a:pt x="298" y="1407"/>
                  </a:cubicBezTo>
                  <a:cubicBezTo>
                    <a:pt x="298" y="1408"/>
                    <a:pt x="298" y="1409"/>
                    <a:pt x="297" y="1410"/>
                  </a:cubicBezTo>
                  <a:cubicBezTo>
                    <a:pt x="297" y="1411"/>
                    <a:pt x="297" y="1411"/>
                    <a:pt x="297" y="1412"/>
                  </a:cubicBezTo>
                  <a:cubicBezTo>
                    <a:pt x="297" y="1413"/>
                    <a:pt x="297" y="1414"/>
                    <a:pt x="297" y="1415"/>
                  </a:cubicBezTo>
                  <a:cubicBezTo>
                    <a:pt x="297" y="1415"/>
                    <a:pt x="297" y="1416"/>
                    <a:pt x="297" y="1417"/>
                  </a:cubicBezTo>
                  <a:cubicBezTo>
                    <a:pt x="296" y="1418"/>
                    <a:pt x="296" y="1419"/>
                    <a:pt x="296" y="1419"/>
                  </a:cubicBezTo>
                  <a:cubicBezTo>
                    <a:pt x="296" y="1420"/>
                    <a:pt x="296" y="1421"/>
                    <a:pt x="296" y="1421"/>
                  </a:cubicBezTo>
                  <a:cubicBezTo>
                    <a:pt x="296" y="1422"/>
                    <a:pt x="296" y="1423"/>
                    <a:pt x="296" y="1424"/>
                  </a:cubicBezTo>
                  <a:cubicBezTo>
                    <a:pt x="296" y="1424"/>
                    <a:pt x="296" y="1425"/>
                    <a:pt x="296" y="1425"/>
                  </a:cubicBezTo>
                  <a:cubicBezTo>
                    <a:pt x="296" y="1426"/>
                    <a:pt x="296" y="1428"/>
                    <a:pt x="296" y="1429"/>
                  </a:cubicBezTo>
                  <a:cubicBezTo>
                    <a:pt x="293" y="1447"/>
                    <a:pt x="300" y="1472"/>
                    <a:pt x="298" y="1512"/>
                  </a:cubicBezTo>
                  <a:cubicBezTo>
                    <a:pt x="295" y="1562"/>
                    <a:pt x="251" y="1762"/>
                    <a:pt x="333" y="2014"/>
                  </a:cubicBezTo>
                  <a:cubicBezTo>
                    <a:pt x="338" y="2029"/>
                    <a:pt x="338" y="2079"/>
                    <a:pt x="344" y="2107"/>
                  </a:cubicBezTo>
                  <a:cubicBezTo>
                    <a:pt x="345" y="2114"/>
                    <a:pt x="359" y="2145"/>
                    <a:pt x="360" y="2189"/>
                  </a:cubicBezTo>
                  <a:cubicBezTo>
                    <a:pt x="361" y="2259"/>
                    <a:pt x="354" y="2349"/>
                    <a:pt x="356" y="2399"/>
                  </a:cubicBezTo>
                  <a:cubicBezTo>
                    <a:pt x="359" y="2481"/>
                    <a:pt x="393" y="2556"/>
                    <a:pt x="406" y="2609"/>
                  </a:cubicBezTo>
                  <a:cubicBezTo>
                    <a:pt x="420" y="2661"/>
                    <a:pt x="425" y="2703"/>
                    <a:pt x="422" y="2713"/>
                  </a:cubicBezTo>
                  <a:cubicBezTo>
                    <a:pt x="420" y="2722"/>
                    <a:pt x="418" y="2740"/>
                    <a:pt x="425" y="2755"/>
                  </a:cubicBezTo>
                  <a:cubicBezTo>
                    <a:pt x="426" y="2756"/>
                    <a:pt x="402" y="2808"/>
                    <a:pt x="389" y="2817"/>
                  </a:cubicBezTo>
                  <a:cubicBezTo>
                    <a:pt x="377" y="2827"/>
                    <a:pt x="373" y="2835"/>
                    <a:pt x="364" y="2840"/>
                  </a:cubicBezTo>
                  <a:cubicBezTo>
                    <a:pt x="354" y="2845"/>
                    <a:pt x="349" y="2850"/>
                    <a:pt x="345" y="2861"/>
                  </a:cubicBezTo>
                  <a:cubicBezTo>
                    <a:pt x="342" y="2869"/>
                    <a:pt x="333" y="2881"/>
                    <a:pt x="340" y="2887"/>
                  </a:cubicBezTo>
                  <a:cubicBezTo>
                    <a:pt x="341" y="2888"/>
                    <a:pt x="342" y="2888"/>
                    <a:pt x="343" y="2889"/>
                  </a:cubicBezTo>
                  <a:cubicBezTo>
                    <a:pt x="344" y="2889"/>
                    <a:pt x="344" y="2889"/>
                    <a:pt x="344" y="2889"/>
                  </a:cubicBezTo>
                  <a:cubicBezTo>
                    <a:pt x="343" y="2892"/>
                    <a:pt x="343" y="2894"/>
                    <a:pt x="344" y="2896"/>
                  </a:cubicBezTo>
                  <a:cubicBezTo>
                    <a:pt x="348" y="2903"/>
                    <a:pt x="355" y="2905"/>
                    <a:pt x="364" y="2904"/>
                  </a:cubicBezTo>
                  <a:cubicBezTo>
                    <a:pt x="365" y="2902"/>
                    <a:pt x="365" y="2902"/>
                    <a:pt x="365" y="2902"/>
                  </a:cubicBezTo>
                  <a:cubicBezTo>
                    <a:pt x="366" y="2905"/>
                    <a:pt x="366" y="2908"/>
                    <a:pt x="368" y="2910"/>
                  </a:cubicBezTo>
                  <a:cubicBezTo>
                    <a:pt x="374" y="2919"/>
                    <a:pt x="394" y="2923"/>
                    <a:pt x="402" y="2915"/>
                  </a:cubicBezTo>
                  <a:cubicBezTo>
                    <a:pt x="403" y="2916"/>
                    <a:pt x="404" y="2916"/>
                    <a:pt x="406" y="2917"/>
                  </a:cubicBezTo>
                  <a:cubicBezTo>
                    <a:pt x="407" y="2917"/>
                    <a:pt x="408" y="2917"/>
                    <a:pt x="409" y="2918"/>
                  </a:cubicBezTo>
                  <a:cubicBezTo>
                    <a:pt x="410" y="2918"/>
                    <a:pt x="410" y="2918"/>
                    <a:pt x="411" y="2918"/>
                  </a:cubicBezTo>
                  <a:cubicBezTo>
                    <a:pt x="413" y="2919"/>
                    <a:pt x="414" y="2919"/>
                    <a:pt x="416" y="2919"/>
                  </a:cubicBezTo>
                  <a:cubicBezTo>
                    <a:pt x="416" y="2919"/>
                    <a:pt x="416" y="2919"/>
                    <a:pt x="416" y="2919"/>
                  </a:cubicBezTo>
                  <a:cubicBezTo>
                    <a:pt x="425" y="2920"/>
                    <a:pt x="435" y="2918"/>
                    <a:pt x="440" y="2912"/>
                  </a:cubicBezTo>
                  <a:cubicBezTo>
                    <a:pt x="440" y="2912"/>
                    <a:pt x="440" y="2912"/>
                    <a:pt x="440" y="2912"/>
                  </a:cubicBezTo>
                  <a:cubicBezTo>
                    <a:pt x="440" y="2913"/>
                    <a:pt x="441" y="2913"/>
                    <a:pt x="441" y="2914"/>
                  </a:cubicBezTo>
                  <a:cubicBezTo>
                    <a:pt x="441" y="2913"/>
                    <a:pt x="441" y="2913"/>
                    <a:pt x="441" y="2913"/>
                  </a:cubicBezTo>
                  <a:cubicBezTo>
                    <a:pt x="446" y="2925"/>
                    <a:pt x="462" y="2926"/>
                    <a:pt x="475" y="2924"/>
                  </a:cubicBezTo>
                  <a:cubicBezTo>
                    <a:pt x="475" y="2924"/>
                    <a:pt x="475" y="2924"/>
                    <a:pt x="475" y="2924"/>
                  </a:cubicBezTo>
                  <a:cubicBezTo>
                    <a:pt x="476" y="2924"/>
                    <a:pt x="477" y="2924"/>
                    <a:pt x="478" y="2924"/>
                  </a:cubicBezTo>
                  <a:cubicBezTo>
                    <a:pt x="478" y="2924"/>
                    <a:pt x="479" y="2923"/>
                    <a:pt x="479" y="2923"/>
                  </a:cubicBezTo>
                  <a:cubicBezTo>
                    <a:pt x="480" y="2923"/>
                    <a:pt x="480" y="2923"/>
                    <a:pt x="481" y="2923"/>
                  </a:cubicBezTo>
                  <a:cubicBezTo>
                    <a:pt x="482" y="2923"/>
                    <a:pt x="482" y="2923"/>
                    <a:pt x="483" y="2923"/>
                  </a:cubicBezTo>
                  <a:cubicBezTo>
                    <a:pt x="485" y="2922"/>
                    <a:pt x="486" y="2922"/>
                    <a:pt x="488" y="2921"/>
                  </a:cubicBezTo>
                  <a:cubicBezTo>
                    <a:pt x="488" y="2921"/>
                    <a:pt x="489" y="2921"/>
                    <a:pt x="489" y="2921"/>
                  </a:cubicBezTo>
                  <a:cubicBezTo>
                    <a:pt x="490" y="2921"/>
                    <a:pt x="491" y="2920"/>
                    <a:pt x="492" y="2920"/>
                  </a:cubicBezTo>
                  <a:cubicBezTo>
                    <a:pt x="492" y="2920"/>
                    <a:pt x="493" y="2919"/>
                    <a:pt x="493" y="2919"/>
                  </a:cubicBezTo>
                  <a:cubicBezTo>
                    <a:pt x="494" y="2919"/>
                    <a:pt x="495" y="2918"/>
                    <a:pt x="496" y="2918"/>
                  </a:cubicBezTo>
                  <a:cubicBezTo>
                    <a:pt x="496" y="2918"/>
                    <a:pt x="496" y="2917"/>
                    <a:pt x="497" y="2917"/>
                  </a:cubicBezTo>
                  <a:cubicBezTo>
                    <a:pt x="498" y="2917"/>
                    <a:pt x="498" y="2916"/>
                    <a:pt x="499" y="2916"/>
                  </a:cubicBezTo>
                  <a:cubicBezTo>
                    <a:pt x="499" y="2915"/>
                    <a:pt x="500" y="2915"/>
                    <a:pt x="500" y="2915"/>
                  </a:cubicBezTo>
                  <a:cubicBezTo>
                    <a:pt x="501" y="2914"/>
                    <a:pt x="501" y="2914"/>
                    <a:pt x="502" y="2913"/>
                  </a:cubicBezTo>
                  <a:cubicBezTo>
                    <a:pt x="502" y="2913"/>
                    <a:pt x="503" y="2913"/>
                    <a:pt x="503" y="2913"/>
                  </a:cubicBezTo>
                  <a:cubicBezTo>
                    <a:pt x="505" y="2911"/>
                    <a:pt x="506" y="2909"/>
                    <a:pt x="508" y="2908"/>
                  </a:cubicBezTo>
                  <a:cubicBezTo>
                    <a:pt x="508" y="2908"/>
                    <a:pt x="508" y="2908"/>
                    <a:pt x="508" y="2908"/>
                  </a:cubicBezTo>
                  <a:cubicBezTo>
                    <a:pt x="508" y="2908"/>
                    <a:pt x="508" y="2908"/>
                    <a:pt x="508" y="2908"/>
                  </a:cubicBezTo>
                  <a:cubicBezTo>
                    <a:pt x="509" y="2907"/>
                    <a:pt x="510" y="2906"/>
                    <a:pt x="511" y="2905"/>
                  </a:cubicBezTo>
                  <a:cubicBezTo>
                    <a:pt x="519" y="2899"/>
                    <a:pt x="525" y="2894"/>
                    <a:pt x="523" y="2879"/>
                  </a:cubicBezTo>
                  <a:cubicBezTo>
                    <a:pt x="520" y="2864"/>
                    <a:pt x="522" y="2864"/>
                    <a:pt x="524" y="2846"/>
                  </a:cubicBezTo>
                  <a:cubicBezTo>
                    <a:pt x="525" y="2835"/>
                    <a:pt x="534" y="2832"/>
                    <a:pt x="536" y="2815"/>
                  </a:cubicBezTo>
                  <a:cubicBezTo>
                    <a:pt x="537" y="2801"/>
                    <a:pt x="526" y="2741"/>
                    <a:pt x="527" y="2733"/>
                  </a:cubicBezTo>
                  <a:cubicBezTo>
                    <a:pt x="530" y="2715"/>
                    <a:pt x="517" y="2700"/>
                    <a:pt x="513" y="2669"/>
                  </a:cubicBezTo>
                  <a:cubicBezTo>
                    <a:pt x="508" y="2639"/>
                    <a:pt x="520" y="2535"/>
                    <a:pt x="520" y="2516"/>
                  </a:cubicBezTo>
                  <a:cubicBezTo>
                    <a:pt x="520" y="2480"/>
                    <a:pt x="539" y="2421"/>
                    <a:pt x="534" y="2348"/>
                  </a:cubicBezTo>
                  <a:cubicBezTo>
                    <a:pt x="531" y="2306"/>
                    <a:pt x="510" y="2177"/>
                    <a:pt x="510" y="2148"/>
                  </a:cubicBezTo>
                  <a:cubicBezTo>
                    <a:pt x="510" y="2143"/>
                    <a:pt x="509" y="2110"/>
                    <a:pt x="511" y="2105"/>
                  </a:cubicBezTo>
                  <a:cubicBezTo>
                    <a:pt x="517" y="2085"/>
                    <a:pt x="544" y="1849"/>
                    <a:pt x="544" y="1847"/>
                  </a:cubicBezTo>
                  <a:cubicBezTo>
                    <a:pt x="547" y="1823"/>
                    <a:pt x="555" y="1690"/>
                    <a:pt x="558" y="1646"/>
                  </a:cubicBezTo>
                  <a:cubicBezTo>
                    <a:pt x="559" y="1646"/>
                    <a:pt x="561" y="1646"/>
                    <a:pt x="562" y="1646"/>
                  </a:cubicBezTo>
                  <a:cubicBezTo>
                    <a:pt x="565" y="1689"/>
                    <a:pt x="573" y="1823"/>
                    <a:pt x="576" y="1847"/>
                  </a:cubicBezTo>
                  <a:cubicBezTo>
                    <a:pt x="576" y="1849"/>
                    <a:pt x="603" y="2085"/>
                    <a:pt x="609" y="2105"/>
                  </a:cubicBezTo>
                  <a:cubicBezTo>
                    <a:pt x="611" y="2110"/>
                    <a:pt x="610" y="2143"/>
                    <a:pt x="610" y="2148"/>
                  </a:cubicBezTo>
                  <a:cubicBezTo>
                    <a:pt x="610" y="2177"/>
                    <a:pt x="589" y="2306"/>
                    <a:pt x="586" y="2348"/>
                  </a:cubicBezTo>
                  <a:cubicBezTo>
                    <a:pt x="581" y="2421"/>
                    <a:pt x="600" y="2480"/>
                    <a:pt x="600" y="2516"/>
                  </a:cubicBezTo>
                  <a:cubicBezTo>
                    <a:pt x="600" y="2535"/>
                    <a:pt x="612" y="2639"/>
                    <a:pt x="607" y="2669"/>
                  </a:cubicBezTo>
                  <a:cubicBezTo>
                    <a:pt x="603" y="2700"/>
                    <a:pt x="590" y="2715"/>
                    <a:pt x="593" y="2733"/>
                  </a:cubicBezTo>
                  <a:cubicBezTo>
                    <a:pt x="594" y="2741"/>
                    <a:pt x="583" y="2801"/>
                    <a:pt x="584" y="2815"/>
                  </a:cubicBezTo>
                  <a:cubicBezTo>
                    <a:pt x="586" y="2832"/>
                    <a:pt x="595" y="2835"/>
                    <a:pt x="596" y="2846"/>
                  </a:cubicBezTo>
                  <a:cubicBezTo>
                    <a:pt x="598" y="2864"/>
                    <a:pt x="600" y="2864"/>
                    <a:pt x="597" y="2879"/>
                  </a:cubicBezTo>
                  <a:cubicBezTo>
                    <a:pt x="595" y="2894"/>
                    <a:pt x="601" y="2899"/>
                    <a:pt x="609" y="2905"/>
                  </a:cubicBezTo>
                  <a:cubicBezTo>
                    <a:pt x="610" y="2906"/>
                    <a:pt x="611" y="2907"/>
                    <a:pt x="612" y="2908"/>
                  </a:cubicBezTo>
                  <a:cubicBezTo>
                    <a:pt x="612" y="2908"/>
                    <a:pt x="612" y="2908"/>
                    <a:pt x="612" y="2908"/>
                  </a:cubicBezTo>
                  <a:cubicBezTo>
                    <a:pt x="612" y="2908"/>
                    <a:pt x="612" y="2908"/>
                    <a:pt x="612" y="2908"/>
                  </a:cubicBezTo>
                  <a:cubicBezTo>
                    <a:pt x="614" y="2909"/>
                    <a:pt x="615" y="2911"/>
                    <a:pt x="617" y="2913"/>
                  </a:cubicBezTo>
                  <a:cubicBezTo>
                    <a:pt x="617" y="2913"/>
                    <a:pt x="618" y="2913"/>
                    <a:pt x="618" y="2913"/>
                  </a:cubicBezTo>
                  <a:cubicBezTo>
                    <a:pt x="619" y="2914"/>
                    <a:pt x="619" y="2914"/>
                    <a:pt x="620" y="2915"/>
                  </a:cubicBezTo>
                  <a:cubicBezTo>
                    <a:pt x="620" y="2915"/>
                    <a:pt x="621" y="2915"/>
                    <a:pt x="621" y="2916"/>
                  </a:cubicBezTo>
                  <a:cubicBezTo>
                    <a:pt x="622" y="2916"/>
                    <a:pt x="622" y="2917"/>
                    <a:pt x="623" y="2917"/>
                  </a:cubicBezTo>
                  <a:cubicBezTo>
                    <a:pt x="624" y="2917"/>
                    <a:pt x="624" y="2918"/>
                    <a:pt x="624" y="2918"/>
                  </a:cubicBezTo>
                  <a:cubicBezTo>
                    <a:pt x="625" y="2918"/>
                    <a:pt x="626" y="2919"/>
                    <a:pt x="627" y="2919"/>
                  </a:cubicBezTo>
                  <a:cubicBezTo>
                    <a:pt x="627" y="2919"/>
                    <a:pt x="628" y="2920"/>
                    <a:pt x="628" y="2920"/>
                  </a:cubicBezTo>
                  <a:cubicBezTo>
                    <a:pt x="629" y="2920"/>
                    <a:pt x="630" y="2921"/>
                    <a:pt x="631" y="2921"/>
                  </a:cubicBezTo>
                  <a:cubicBezTo>
                    <a:pt x="631" y="2921"/>
                    <a:pt x="632" y="2921"/>
                    <a:pt x="632" y="2921"/>
                  </a:cubicBezTo>
                  <a:cubicBezTo>
                    <a:pt x="634" y="2922"/>
                    <a:pt x="635" y="2922"/>
                    <a:pt x="637" y="2923"/>
                  </a:cubicBezTo>
                  <a:cubicBezTo>
                    <a:pt x="638" y="2923"/>
                    <a:pt x="638" y="2923"/>
                    <a:pt x="639" y="2923"/>
                  </a:cubicBezTo>
                  <a:cubicBezTo>
                    <a:pt x="640" y="2923"/>
                    <a:pt x="640" y="2923"/>
                    <a:pt x="641" y="2923"/>
                  </a:cubicBezTo>
                  <a:cubicBezTo>
                    <a:pt x="641" y="2923"/>
                    <a:pt x="642" y="2924"/>
                    <a:pt x="642" y="2924"/>
                  </a:cubicBezTo>
                  <a:cubicBezTo>
                    <a:pt x="643" y="2924"/>
                    <a:pt x="644" y="2924"/>
                    <a:pt x="644" y="2924"/>
                  </a:cubicBezTo>
                  <a:cubicBezTo>
                    <a:pt x="645" y="2924"/>
                    <a:pt x="645" y="2924"/>
                    <a:pt x="645" y="2924"/>
                  </a:cubicBezTo>
                  <a:cubicBezTo>
                    <a:pt x="646" y="2924"/>
                    <a:pt x="647" y="2924"/>
                    <a:pt x="648" y="2924"/>
                  </a:cubicBezTo>
                  <a:cubicBezTo>
                    <a:pt x="648" y="2924"/>
                    <a:pt x="648" y="2924"/>
                    <a:pt x="648" y="2924"/>
                  </a:cubicBezTo>
                  <a:cubicBezTo>
                    <a:pt x="660" y="2925"/>
                    <a:pt x="674" y="2924"/>
                    <a:pt x="679" y="2914"/>
                  </a:cubicBezTo>
                  <a:cubicBezTo>
                    <a:pt x="679" y="2914"/>
                    <a:pt x="679" y="2914"/>
                    <a:pt x="679" y="2914"/>
                  </a:cubicBezTo>
                  <a:cubicBezTo>
                    <a:pt x="679" y="2914"/>
                    <a:pt x="679" y="2914"/>
                    <a:pt x="679" y="2914"/>
                  </a:cubicBezTo>
                  <a:cubicBezTo>
                    <a:pt x="679" y="2913"/>
                    <a:pt x="679" y="2913"/>
                    <a:pt x="680" y="2912"/>
                  </a:cubicBezTo>
                  <a:cubicBezTo>
                    <a:pt x="680" y="2912"/>
                    <a:pt x="680" y="2912"/>
                    <a:pt x="680" y="2912"/>
                  </a:cubicBezTo>
                  <a:cubicBezTo>
                    <a:pt x="685" y="2918"/>
                    <a:pt x="695" y="2920"/>
                    <a:pt x="704" y="2919"/>
                  </a:cubicBezTo>
                  <a:cubicBezTo>
                    <a:pt x="704" y="2919"/>
                    <a:pt x="704" y="2919"/>
                    <a:pt x="704" y="2919"/>
                  </a:cubicBezTo>
                  <a:cubicBezTo>
                    <a:pt x="706" y="2919"/>
                    <a:pt x="707" y="2919"/>
                    <a:pt x="709" y="2918"/>
                  </a:cubicBezTo>
                  <a:cubicBezTo>
                    <a:pt x="710" y="2918"/>
                    <a:pt x="710" y="2918"/>
                    <a:pt x="711" y="2918"/>
                  </a:cubicBezTo>
                  <a:cubicBezTo>
                    <a:pt x="712" y="2917"/>
                    <a:pt x="713" y="2917"/>
                    <a:pt x="714" y="2917"/>
                  </a:cubicBezTo>
                  <a:cubicBezTo>
                    <a:pt x="716" y="2916"/>
                    <a:pt x="717" y="2916"/>
                    <a:pt x="718" y="2915"/>
                  </a:cubicBezTo>
                  <a:cubicBezTo>
                    <a:pt x="726" y="2923"/>
                    <a:pt x="746" y="2919"/>
                    <a:pt x="752" y="2910"/>
                  </a:cubicBezTo>
                  <a:cubicBezTo>
                    <a:pt x="754" y="2908"/>
                    <a:pt x="754" y="2905"/>
                    <a:pt x="755" y="2903"/>
                  </a:cubicBezTo>
                  <a:cubicBezTo>
                    <a:pt x="756" y="2904"/>
                    <a:pt x="756" y="2904"/>
                    <a:pt x="756" y="2904"/>
                  </a:cubicBezTo>
                  <a:cubicBezTo>
                    <a:pt x="765" y="2905"/>
                    <a:pt x="775" y="2902"/>
                    <a:pt x="776" y="2896"/>
                  </a:cubicBezTo>
                  <a:cubicBezTo>
                    <a:pt x="777" y="2894"/>
                    <a:pt x="777" y="2892"/>
                    <a:pt x="777" y="2889"/>
                  </a:cubicBezTo>
                  <a:cubicBezTo>
                    <a:pt x="777" y="2889"/>
                    <a:pt x="777" y="2889"/>
                    <a:pt x="777" y="2889"/>
                  </a:cubicBezTo>
                  <a:cubicBezTo>
                    <a:pt x="778" y="2888"/>
                    <a:pt x="779" y="2888"/>
                    <a:pt x="780" y="2887"/>
                  </a:cubicBezTo>
                  <a:cubicBezTo>
                    <a:pt x="787" y="2881"/>
                    <a:pt x="778" y="2869"/>
                    <a:pt x="775" y="2861"/>
                  </a:cubicBezTo>
                  <a:cubicBezTo>
                    <a:pt x="771" y="2850"/>
                    <a:pt x="766" y="2845"/>
                    <a:pt x="756" y="2840"/>
                  </a:cubicBezTo>
                  <a:cubicBezTo>
                    <a:pt x="747" y="2835"/>
                    <a:pt x="743" y="2827"/>
                    <a:pt x="731" y="2817"/>
                  </a:cubicBezTo>
                  <a:cubicBezTo>
                    <a:pt x="718" y="2808"/>
                    <a:pt x="694" y="2756"/>
                    <a:pt x="695" y="2755"/>
                  </a:cubicBezTo>
                  <a:cubicBezTo>
                    <a:pt x="702" y="2740"/>
                    <a:pt x="700" y="2722"/>
                    <a:pt x="698" y="2713"/>
                  </a:cubicBezTo>
                  <a:cubicBezTo>
                    <a:pt x="695" y="2703"/>
                    <a:pt x="700" y="2661"/>
                    <a:pt x="714" y="2609"/>
                  </a:cubicBezTo>
                  <a:cubicBezTo>
                    <a:pt x="727" y="2556"/>
                    <a:pt x="761" y="2481"/>
                    <a:pt x="764" y="2399"/>
                  </a:cubicBezTo>
                  <a:cubicBezTo>
                    <a:pt x="766" y="2349"/>
                    <a:pt x="759" y="2259"/>
                    <a:pt x="760" y="2189"/>
                  </a:cubicBezTo>
                  <a:cubicBezTo>
                    <a:pt x="761" y="2145"/>
                    <a:pt x="775" y="2114"/>
                    <a:pt x="776" y="2107"/>
                  </a:cubicBezTo>
                  <a:cubicBezTo>
                    <a:pt x="782" y="2079"/>
                    <a:pt x="782" y="2029"/>
                    <a:pt x="787" y="2014"/>
                  </a:cubicBezTo>
                  <a:cubicBezTo>
                    <a:pt x="869" y="1762"/>
                    <a:pt x="825" y="1562"/>
                    <a:pt x="822" y="1512"/>
                  </a:cubicBezTo>
                  <a:cubicBezTo>
                    <a:pt x="823" y="1512"/>
                    <a:pt x="823" y="1512"/>
                    <a:pt x="823" y="1512"/>
                  </a:cubicBezTo>
                  <a:cubicBezTo>
                    <a:pt x="821" y="1472"/>
                    <a:pt x="828" y="1447"/>
                    <a:pt x="825" y="1429"/>
                  </a:cubicBezTo>
                  <a:cubicBezTo>
                    <a:pt x="825" y="1428"/>
                    <a:pt x="825" y="1426"/>
                    <a:pt x="825" y="1425"/>
                  </a:cubicBezTo>
                  <a:cubicBezTo>
                    <a:pt x="825" y="1425"/>
                    <a:pt x="825" y="1424"/>
                    <a:pt x="825" y="1424"/>
                  </a:cubicBezTo>
                  <a:cubicBezTo>
                    <a:pt x="825" y="1423"/>
                    <a:pt x="824" y="1422"/>
                    <a:pt x="824" y="1421"/>
                  </a:cubicBezTo>
                  <a:cubicBezTo>
                    <a:pt x="824" y="1421"/>
                    <a:pt x="824" y="1420"/>
                    <a:pt x="824" y="1420"/>
                  </a:cubicBezTo>
                  <a:cubicBezTo>
                    <a:pt x="824" y="1419"/>
                    <a:pt x="824" y="1418"/>
                    <a:pt x="824" y="1417"/>
                  </a:cubicBezTo>
                  <a:cubicBezTo>
                    <a:pt x="824" y="1416"/>
                    <a:pt x="824" y="1416"/>
                    <a:pt x="824" y="1415"/>
                  </a:cubicBezTo>
                  <a:cubicBezTo>
                    <a:pt x="824" y="1414"/>
                    <a:pt x="824" y="1413"/>
                    <a:pt x="823" y="1412"/>
                  </a:cubicBezTo>
                  <a:cubicBezTo>
                    <a:pt x="823" y="1411"/>
                    <a:pt x="823" y="1411"/>
                    <a:pt x="823" y="1410"/>
                  </a:cubicBezTo>
                  <a:cubicBezTo>
                    <a:pt x="823" y="1409"/>
                    <a:pt x="823" y="1408"/>
                    <a:pt x="823" y="1407"/>
                  </a:cubicBezTo>
                  <a:cubicBezTo>
                    <a:pt x="823" y="1406"/>
                    <a:pt x="823" y="1406"/>
                    <a:pt x="822" y="1405"/>
                  </a:cubicBezTo>
                  <a:cubicBezTo>
                    <a:pt x="822" y="1404"/>
                    <a:pt x="822" y="1403"/>
                    <a:pt x="822" y="1401"/>
                  </a:cubicBezTo>
                  <a:cubicBezTo>
                    <a:pt x="822" y="1401"/>
                    <a:pt x="822" y="1400"/>
                    <a:pt x="822" y="1399"/>
                  </a:cubicBezTo>
                  <a:cubicBezTo>
                    <a:pt x="821" y="1398"/>
                    <a:pt x="821" y="1397"/>
                    <a:pt x="821" y="1396"/>
                  </a:cubicBezTo>
                  <a:cubicBezTo>
                    <a:pt x="821" y="1395"/>
                    <a:pt x="821" y="1394"/>
                    <a:pt x="821" y="1394"/>
                  </a:cubicBezTo>
                  <a:cubicBezTo>
                    <a:pt x="821" y="1392"/>
                    <a:pt x="820" y="1391"/>
                    <a:pt x="820" y="1390"/>
                  </a:cubicBezTo>
                  <a:cubicBezTo>
                    <a:pt x="820" y="1389"/>
                    <a:pt x="820" y="1388"/>
                    <a:pt x="820" y="1387"/>
                  </a:cubicBezTo>
                  <a:cubicBezTo>
                    <a:pt x="820" y="1386"/>
                    <a:pt x="819" y="1385"/>
                    <a:pt x="819" y="1384"/>
                  </a:cubicBezTo>
                  <a:cubicBezTo>
                    <a:pt x="819" y="1383"/>
                    <a:pt x="819" y="1382"/>
                    <a:pt x="819" y="1381"/>
                  </a:cubicBezTo>
                  <a:cubicBezTo>
                    <a:pt x="818" y="1380"/>
                    <a:pt x="818" y="1379"/>
                    <a:pt x="818" y="1377"/>
                  </a:cubicBezTo>
                  <a:cubicBezTo>
                    <a:pt x="818" y="1376"/>
                    <a:pt x="818" y="1376"/>
                    <a:pt x="818" y="1375"/>
                  </a:cubicBezTo>
                  <a:cubicBezTo>
                    <a:pt x="817" y="1374"/>
                    <a:pt x="817" y="1372"/>
                    <a:pt x="817" y="1371"/>
                  </a:cubicBezTo>
                  <a:cubicBezTo>
                    <a:pt x="817" y="1370"/>
                    <a:pt x="816" y="1369"/>
                    <a:pt x="816" y="1369"/>
                  </a:cubicBezTo>
                  <a:cubicBezTo>
                    <a:pt x="816" y="1367"/>
                    <a:pt x="816" y="1366"/>
                    <a:pt x="816" y="1364"/>
                  </a:cubicBezTo>
                  <a:cubicBezTo>
                    <a:pt x="815" y="1363"/>
                    <a:pt x="815" y="1363"/>
                    <a:pt x="815" y="1362"/>
                  </a:cubicBezTo>
                  <a:cubicBezTo>
                    <a:pt x="815" y="1360"/>
                    <a:pt x="815" y="1359"/>
                    <a:pt x="814" y="1358"/>
                  </a:cubicBezTo>
                  <a:cubicBezTo>
                    <a:pt x="814" y="1357"/>
                    <a:pt x="814" y="1356"/>
                    <a:pt x="814" y="1355"/>
                  </a:cubicBezTo>
                  <a:cubicBezTo>
                    <a:pt x="814" y="1354"/>
                    <a:pt x="813" y="1352"/>
                    <a:pt x="813" y="1351"/>
                  </a:cubicBezTo>
                  <a:cubicBezTo>
                    <a:pt x="813" y="1350"/>
                    <a:pt x="813" y="1349"/>
                    <a:pt x="812" y="1348"/>
                  </a:cubicBezTo>
                  <a:cubicBezTo>
                    <a:pt x="812" y="1347"/>
                    <a:pt x="812" y="1346"/>
                    <a:pt x="812" y="1345"/>
                  </a:cubicBezTo>
                  <a:cubicBezTo>
                    <a:pt x="811" y="1344"/>
                    <a:pt x="811" y="1343"/>
                    <a:pt x="811" y="1342"/>
                  </a:cubicBezTo>
                  <a:cubicBezTo>
                    <a:pt x="811" y="1341"/>
                    <a:pt x="811" y="1339"/>
                    <a:pt x="810" y="1338"/>
                  </a:cubicBezTo>
                  <a:cubicBezTo>
                    <a:pt x="810" y="1337"/>
                    <a:pt x="810" y="1336"/>
                    <a:pt x="810" y="1335"/>
                  </a:cubicBezTo>
                  <a:cubicBezTo>
                    <a:pt x="809" y="1334"/>
                    <a:pt x="809" y="1333"/>
                    <a:pt x="809" y="1332"/>
                  </a:cubicBezTo>
                  <a:cubicBezTo>
                    <a:pt x="809" y="1331"/>
                    <a:pt x="808" y="1330"/>
                    <a:pt x="808" y="1329"/>
                  </a:cubicBezTo>
                  <a:cubicBezTo>
                    <a:pt x="808" y="1328"/>
                    <a:pt x="808" y="1326"/>
                    <a:pt x="808" y="1325"/>
                  </a:cubicBezTo>
                  <a:cubicBezTo>
                    <a:pt x="807" y="1324"/>
                    <a:pt x="807" y="1323"/>
                    <a:pt x="807" y="1322"/>
                  </a:cubicBezTo>
                  <a:cubicBezTo>
                    <a:pt x="807" y="1321"/>
                    <a:pt x="806" y="1320"/>
                    <a:pt x="806" y="1319"/>
                  </a:cubicBezTo>
                  <a:cubicBezTo>
                    <a:pt x="806" y="1318"/>
                    <a:pt x="806" y="1317"/>
                    <a:pt x="805" y="1316"/>
                  </a:cubicBezTo>
                  <a:cubicBezTo>
                    <a:pt x="805" y="1315"/>
                    <a:pt x="805" y="1314"/>
                    <a:pt x="805" y="1314"/>
                  </a:cubicBezTo>
                  <a:cubicBezTo>
                    <a:pt x="805" y="1312"/>
                    <a:pt x="804" y="1311"/>
                    <a:pt x="804" y="1310"/>
                  </a:cubicBezTo>
                  <a:cubicBezTo>
                    <a:pt x="804" y="1309"/>
                    <a:pt x="804" y="1309"/>
                    <a:pt x="804" y="1308"/>
                  </a:cubicBezTo>
                  <a:cubicBezTo>
                    <a:pt x="803" y="1307"/>
                    <a:pt x="803" y="1305"/>
                    <a:pt x="803" y="1304"/>
                  </a:cubicBezTo>
                  <a:cubicBezTo>
                    <a:pt x="803" y="1304"/>
                    <a:pt x="802" y="1303"/>
                    <a:pt x="802" y="1303"/>
                  </a:cubicBezTo>
                  <a:cubicBezTo>
                    <a:pt x="802" y="1301"/>
                    <a:pt x="802" y="1300"/>
                    <a:pt x="801" y="1299"/>
                  </a:cubicBezTo>
                  <a:cubicBezTo>
                    <a:pt x="801" y="1298"/>
                    <a:pt x="801" y="1298"/>
                    <a:pt x="801" y="1298"/>
                  </a:cubicBezTo>
                  <a:cubicBezTo>
                    <a:pt x="798" y="1284"/>
                    <a:pt x="795" y="1273"/>
                    <a:pt x="793" y="1268"/>
                  </a:cubicBezTo>
                  <a:cubicBezTo>
                    <a:pt x="793" y="1268"/>
                    <a:pt x="793" y="1268"/>
                    <a:pt x="793" y="1268"/>
                  </a:cubicBezTo>
                  <a:cubicBezTo>
                    <a:pt x="793" y="1267"/>
                    <a:pt x="793" y="1266"/>
                    <a:pt x="792" y="1266"/>
                  </a:cubicBezTo>
                  <a:cubicBezTo>
                    <a:pt x="792" y="1266"/>
                    <a:pt x="792" y="1266"/>
                    <a:pt x="792" y="1266"/>
                  </a:cubicBezTo>
                  <a:cubicBezTo>
                    <a:pt x="792" y="1265"/>
                    <a:pt x="793" y="1265"/>
                    <a:pt x="793" y="1265"/>
                  </a:cubicBezTo>
                  <a:cubicBezTo>
                    <a:pt x="792" y="1264"/>
                    <a:pt x="792" y="1264"/>
                    <a:pt x="792" y="1264"/>
                  </a:cubicBezTo>
                  <a:cubicBezTo>
                    <a:pt x="792" y="1264"/>
                    <a:pt x="806" y="1107"/>
                    <a:pt x="803" y="1098"/>
                  </a:cubicBezTo>
                  <a:cubicBezTo>
                    <a:pt x="804" y="1068"/>
                    <a:pt x="820" y="1011"/>
                    <a:pt x="818" y="980"/>
                  </a:cubicBezTo>
                  <a:cubicBezTo>
                    <a:pt x="820" y="942"/>
                    <a:pt x="825" y="918"/>
                    <a:pt x="825" y="904"/>
                  </a:cubicBezTo>
                  <a:cubicBezTo>
                    <a:pt x="825" y="902"/>
                    <a:pt x="825" y="902"/>
                    <a:pt x="825" y="902"/>
                  </a:cubicBezTo>
                  <a:cubicBezTo>
                    <a:pt x="826" y="915"/>
                    <a:pt x="827" y="926"/>
                    <a:pt x="827" y="932"/>
                  </a:cubicBezTo>
                  <a:cubicBezTo>
                    <a:pt x="829" y="942"/>
                    <a:pt x="829" y="957"/>
                    <a:pt x="831" y="960"/>
                  </a:cubicBezTo>
                  <a:cubicBezTo>
                    <a:pt x="833" y="975"/>
                    <a:pt x="845" y="1059"/>
                    <a:pt x="846" y="1090"/>
                  </a:cubicBezTo>
                  <a:cubicBezTo>
                    <a:pt x="840" y="1132"/>
                    <a:pt x="839" y="1159"/>
                    <a:pt x="851" y="1219"/>
                  </a:cubicBezTo>
                  <a:cubicBezTo>
                    <a:pt x="856" y="1251"/>
                    <a:pt x="914" y="1393"/>
                    <a:pt x="917" y="1409"/>
                  </a:cubicBezTo>
                  <a:cubicBezTo>
                    <a:pt x="920" y="1425"/>
                    <a:pt x="924" y="1441"/>
                    <a:pt x="926" y="1445"/>
                  </a:cubicBezTo>
                  <a:cubicBezTo>
                    <a:pt x="928" y="1449"/>
                    <a:pt x="914" y="1471"/>
                    <a:pt x="918" y="1486"/>
                  </a:cubicBezTo>
                  <a:cubicBezTo>
                    <a:pt x="922" y="1500"/>
                    <a:pt x="896" y="1546"/>
                    <a:pt x="904" y="1589"/>
                  </a:cubicBezTo>
                  <a:cubicBezTo>
                    <a:pt x="912" y="1632"/>
                    <a:pt x="913" y="1638"/>
                    <a:pt x="914" y="1647"/>
                  </a:cubicBezTo>
                  <a:cubicBezTo>
                    <a:pt x="915" y="1657"/>
                    <a:pt x="921" y="1667"/>
                    <a:pt x="924" y="1679"/>
                  </a:cubicBezTo>
                  <a:cubicBezTo>
                    <a:pt x="927" y="1691"/>
                    <a:pt x="932" y="1720"/>
                    <a:pt x="939" y="1720"/>
                  </a:cubicBezTo>
                  <a:cubicBezTo>
                    <a:pt x="940" y="1720"/>
                    <a:pt x="941" y="1720"/>
                    <a:pt x="941" y="1720"/>
                  </a:cubicBezTo>
                  <a:cubicBezTo>
                    <a:pt x="942" y="1720"/>
                    <a:pt x="942" y="1720"/>
                    <a:pt x="942" y="1720"/>
                  </a:cubicBezTo>
                  <a:cubicBezTo>
                    <a:pt x="942" y="1720"/>
                    <a:pt x="943" y="1720"/>
                    <a:pt x="943" y="1720"/>
                  </a:cubicBezTo>
                  <a:cubicBezTo>
                    <a:pt x="943" y="1720"/>
                    <a:pt x="943" y="1720"/>
                    <a:pt x="944" y="1720"/>
                  </a:cubicBezTo>
                  <a:cubicBezTo>
                    <a:pt x="944" y="1720"/>
                    <a:pt x="944" y="1720"/>
                    <a:pt x="944" y="1719"/>
                  </a:cubicBezTo>
                  <a:cubicBezTo>
                    <a:pt x="944" y="1719"/>
                    <a:pt x="945" y="1719"/>
                    <a:pt x="945" y="1719"/>
                  </a:cubicBezTo>
                  <a:cubicBezTo>
                    <a:pt x="945" y="1719"/>
                    <a:pt x="945" y="1719"/>
                    <a:pt x="945" y="1719"/>
                  </a:cubicBezTo>
                  <a:cubicBezTo>
                    <a:pt x="946" y="1718"/>
                    <a:pt x="946" y="1718"/>
                    <a:pt x="947" y="1717"/>
                  </a:cubicBezTo>
                  <a:cubicBezTo>
                    <a:pt x="947" y="1717"/>
                    <a:pt x="947" y="1717"/>
                    <a:pt x="947" y="1717"/>
                  </a:cubicBezTo>
                  <a:cubicBezTo>
                    <a:pt x="947" y="1717"/>
                    <a:pt x="947" y="1717"/>
                    <a:pt x="947" y="1716"/>
                  </a:cubicBezTo>
                  <a:cubicBezTo>
                    <a:pt x="947" y="1716"/>
                    <a:pt x="947" y="1716"/>
                    <a:pt x="947" y="1716"/>
                  </a:cubicBezTo>
                  <a:cubicBezTo>
                    <a:pt x="947" y="1717"/>
                    <a:pt x="947" y="1717"/>
                    <a:pt x="947" y="1717"/>
                  </a:cubicBezTo>
                  <a:cubicBezTo>
                    <a:pt x="947" y="1717"/>
                    <a:pt x="947" y="1716"/>
                    <a:pt x="947" y="1716"/>
                  </a:cubicBezTo>
                  <a:cubicBezTo>
                    <a:pt x="947" y="1716"/>
                    <a:pt x="947" y="1716"/>
                    <a:pt x="947" y="1716"/>
                  </a:cubicBezTo>
                  <a:cubicBezTo>
                    <a:pt x="947" y="1716"/>
                    <a:pt x="947" y="1715"/>
                    <a:pt x="947" y="1715"/>
                  </a:cubicBezTo>
                  <a:cubicBezTo>
                    <a:pt x="947" y="1715"/>
                    <a:pt x="949" y="1742"/>
                    <a:pt x="963" y="1742"/>
                  </a:cubicBezTo>
                  <a:cubicBezTo>
                    <a:pt x="972" y="1741"/>
                    <a:pt x="972" y="1733"/>
                    <a:pt x="972" y="1733"/>
                  </a:cubicBezTo>
                  <a:cubicBezTo>
                    <a:pt x="972" y="1733"/>
                    <a:pt x="974" y="1755"/>
                    <a:pt x="987" y="1753"/>
                  </a:cubicBezTo>
                  <a:cubicBezTo>
                    <a:pt x="999" y="1751"/>
                    <a:pt x="999" y="1739"/>
                    <a:pt x="999" y="1739"/>
                  </a:cubicBezTo>
                  <a:cubicBezTo>
                    <a:pt x="1007" y="1743"/>
                    <a:pt x="1020" y="1742"/>
                    <a:pt x="1023" y="1728"/>
                  </a:cubicBezTo>
                  <a:cubicBezTo>
                    <a:pt x="1026" y="1714"/>
                    <a:pt x="1033" y="1686"/>
                    <a:pt x="1032" y="1675"/>
                  </a:cubicBezTo>
                  <a:cubicBezTo>
                    <a:pt x="1032" y="1665"/>
                    <a:pt x="1039" y="1642"/>
                    <a:pt x="1039" y="1633"/>
                  </a:cubicBezTo>
                  <a:cubicBezTo>
                    <a:pt x="1046" y="1606"/>
                    <a:pt x="1053" y="1597"/>
                    <a:pt x="1051" y="1589"/>
                  </a:cubicBezTo>
                  <a:cubicBezTo>
                    <a:pt x="1060" y="1599"/>
                    <a:pt x="1068" y="1609"/>
                    <a:pt x="1072" y="1611"/>
                  </a:cubicBezTo>
                  <a:cubicBezTo>
                    <a:pt x="1074" y="1627"/>
                    <a:pt x="1090" y="1651"/>
                    <a:pt x="1103" y="1652"/>
                  </a:cubicBezTo>
                  <a:cubicBezTo>
                    <a:pt x="1120" y="1653"/>
                    <a:pt x="1116" y="1641"/>
                    <a:pt x="1111" y="1628"/>
                  </a:cubicBezTo>
                  <a:close/>
                  <a:moveTo>
                    <a:pt x="672" y="310"/>
                  </a:moveTo>
                  <a:cubicBezTo>
                    <a:pt x="672" y="310"/>
                    <a:pt x="672" y="310"/>
                    <a:pt x="672" y="310"/>
                  </a:cubicBezTo>
                  <a:cubicBezTo>
                    <a:pt x="672" y="310"/>
                    <a:pt x="672" y="310"/>
                    <a:pt x="672" y="310"/>
                  </a:cubicBezTo>
                  <a:cubicBezTo>
                    <a:pt x="672" y="310"/>
                    <a:pt x="672" y="310"/>
                    <a:pt x="672" y="310"/>
                  </a:cubicBezTo>
                  <a:close/>
                </a:path>
              </a:pathLst>
            </a:custGeom>
            <a:solidFill>
              <a:srgbClr val="B1D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45">
              <a:extLst>
                <a:ext uri="{FF2B5EF4-FFF2-40B4-BE49-F238E27FC236}">
                  <a16:creationId xmlns="" xmlns:a16="http://schemas.microsoft.com/office/drawing/2014/main" id="{6263A064-26F1-D244-885F-C280BEE554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62" y="1730"/>
              <a:ext cx="882" cy="2302"/>
            </a:xfrm>
            <a:custGeom>
              <a:avLst/>
              <a:gdLst>
                <a:gd name="T0" fmla="*/ 493 w 1120"/>
                <a:gd name="T1" fmla="*/ 640 h 2926"/>
                <a:gd name="T2" fmla="*/ 343 w 1120"/>
                <a:gd name="T3" fmla="*/ 234 h 2926"/>
                <a:gd name="T4" fmla="*/ 324 w 1120"/>
                <a:gd name="T5" fmla="*/ 170 h 2926"/>
                <a:gd name="T6" fmla="*/ 328 w 1120"/>
                <a:gd name="T7" fmla="*/ 157 h 2926"/>
                <a:gd name="T8" fmla="*/ 328 w 1120"/>
                <a:gd name="T9" fmla="*/ 151 h 2926"/>
                <a:gd name="T10" fmla="*/ 334 w 1120"/>
                <a:gd name="T11" fmla="*/ 146 h 2926"/>
                <a:gd name="T12" fmla="*/ 344 w 1120"/>
                <a:gd name="T13" fmla="*/ 98 h 2926"/>
                <a:gd name="T14" fmla="*/ 340 w 1120"/>
                <a:gd name="T15" fmla="*/ 53 h 2926"/>
                <a:gd name="T16" fmla="*/ 273 w 1120"/>
                <a:gd name="T17" fmla="*/ 2 h 2926"/>
                <a:gd name="T18" fmla="*/ 203 w 1120"/>
                <a:gd name="T19" fmla="*/ 62 h 2926"/>
                <a:gd name="T20" fmla="*/ 202 w 1120"/>
                <a:gd name="T21" fmla="*/ 100 h 2926"/>
                <a:gd name="T22" fmla="*/ 213 w 1120"/>
                <a:gd name="T23" fmla="*/ 146 h 2926"/>
                <a:gd name="T24" fmla="*/ 220 w 1120"/>
                <a:gd name="T25" fmla="*/ 151 h 2926"/>
                <a:gd name="T26" fmla="*/ 220 w 1120"/>
                <a:gd name="T27" fmla="*/ 157 h 2926"/>
                <a:gd name="T28" fmla="*/ 221 w 1120"/>
                <a:gd name="T29" fmla="*/ 164 h 2926"/>
                <a:gd name="T30" fmla="*/ 222 w 1120"/>
                <a:gd name="T31" fmla="*/ 170 h 2926"/>
                <a:gd name="T32" fmla="*/ 224 w 1120"/>
                <a:gd name="T33" fmla="*/ 175 h 2926"/>
                <a:gd name="T34" fmla="*/ 206 w 1120"/>
                <a:gd name="T35" fmla="*/ 234 h 2926"/>
                <a:gd name="T36" fmla="*/ 54 w 1120"/>
                <a:gd name="T37" fmla="*/ 640 h 2926"/>
                <a:gd name="T38" fmla="*/ 8 w 1120"/>
                <a:gd name="T39" fmla="*/ 805 h 2926"/>
                <a:gd name="T40" fmla="*/ 65 w 1120"/>
                <a:gd name="T41" fmla="*/ 854 h 2926"/>
                <a:gd name="T42" fmla="*/ 85 w 1120"/>
                <a:gd name="T43" fmla="*/ 836 h 2926"/>
                <a:gd name="T44" fmla="*/ 86 w 1120"/>
                <a:gd name="T45" fmla="*/ 837 h 2926"/>
                <a:gd name="T46" fmla="*/ 98 w 1120"/>
                <a:gd name="T47" fmla="*/ 724 h 2926"/>
                <a:gd name="T48" fmla="*/ 144 w 1120"/>
                <a:gd name="T49" fmla="*/ 440 h 2926"/>
                <a:gd name="T50" fmla="*/ 160 w 1120"/>
                <a:gd name="T51" fmla="*/ 617 h 2926"/>
                <a:gd name="T52" fmla="*/ 153 w 1120"/>
                <a:gd name="T53" fmla="*/ 646 h 2926"/>
                <a:gd name="T54" fmla="*/ 150 w 1120"/>
                <a:gd name="T55" fmla="*/ 657 h 2926"/>
                <a:gd name="T56" fmla="*/ 148 w 1120"/>
                <a:gd name="T57" fmla="*/ 668 h 2926"/>
                <a:gd name="T58" fmla="*/ 146 w 1120"/>
                <a:gd name="T59" fmla="*/ 678 h 2926"/>
                <a:gd name="T60" fmla="*/ 145 w 1120"/>
                <a:gd name="T61" fmla="*/ 688 h 2926"/>
                <a:gd name="T62" fmla="*/ 144 w 1120"/>
                <a:gd name="T63" fmla="*/ 695 h 2926"/>
                <a:gd name="T64" fmla="*/ 206 w 1120"/>
                <a:gd name="T65" fmla="*/ 1321 h 2926"/>
                <a:gd name="T66" fmla="*/ 168 w 1120"/>
                <a:gd name="T67" fmla="*/ 1407 h 2926"/>
                <a:gd name="T68" fmla="*/ 200 w 1120"/>
                <a:gd name="T69" fmla="*/ 1421 h 2926"/>
                <a:gd name="T70" fmla="*/ 215 w 1120"/>
                <a:gd name="T71" fmla="*/ 1418 h 2926"/>
                <a:gd name="T72" fmla="*/ 238 w 1120"/>
                <a:gd name="T73" fmla="*/ 1422 h 2926"/>
                <a:gd name="T74" fmla="*/ 244 w 1120"/>
                <a:gd name="T75" fmla="*/ 1419 h 2926"/>
                <a:gd name="T76" fmla="*/ 255 w 1120"/>
                <a:gd name="T77" fmla="*/ 1402 h 2926"/>
                <a:gd name="T78" fmla="*/ 250 w 1120"/>
                <a:gd name="T79" fmla="*/ 1046 h 2926"/>
                <a:gd name="T80" fmla="*/ 298 w 1120"/>
                <a:gd name="T81" fmla="*/ 1046 h 2926"/>
                <a:gd name="T82" fmla="*/ 291 w 1120"/>
                <a:gd name="T83" fmla="*/ 1402 h 2926"/>
                <a:gd name="T84" fmla="*/ 302 w 1120"/>
                <a:gd name="T85" fmla="*/ 1419 h 2926"/>
                <a:gd name="T86" fmla="*/ 309 w 1120"/>
                <a:gd name="T87" fmla="*/ 1422 h 2926"/>
                <a:gd name="T88" fmla="*/ 317 w 1120"/>
                <a:gd name="T89" fmla="*/ 1424 h 2926"/>
                <a:gd name="T90" fmla="*/ 343 w 1120"/>
                <a:gd name="T91" fmla="*/ 1421 h 2926"/>
                <a:gd name="T92" fmla="*/ 369 w 1120"/>
                <a:gd name="T93" fmla="*/ 1414 h 2926"/>
                <a:gd name="T94" fmla="*/ 369 w 1120"/>
                <a:gd name="T95" fmla="*/ 1383 h 2926"/>
                <a:gd name="T96" fmla="*/ 379 w 1120"/>
                <a:gd name="T97" fmla="*/ 1026 h 2926"/>
                <a:gd name="T98" fmla="*/ 402 w 1120"/>
                <a:gd name="T99" fmla="*/ 692 h 2926"/>
                <a:gd name="T100" fmla="*/ 402 w 1120"/>
                <a:gd name="T101" fmla="*/ 684 h 2926"/>
                <a:gd name="T102" fmla="*/ 400 w 1120"/>
                <a:gd name="T103" fmla="*/ 674 h 2926"/>
                <a:gd name="T104" fmla="*/ 398 w 1120"/>
                <a:gd name="T105" fmla="*/ 663 h 2926"/>
                <a:gd name="T106" fmla="*/ 395 w 1120"/>
                <a:gd name="T107" fmla="*/ 651 h 2926"/>
                <a:gd name="T108" fmla="*/ 393 w 1120"/>
                <a:gd name="T109" fmla="*/ 640 h 2926"/>
                <a:gd name="T110" fmla="*/ 391 w 1120"/>
                <a:gd name="T111" fmla="*/ 632 h 2926"/>
                <a:gd name="T112" fmla="*/ 392 w 1120"/>
                <a:gd name="T113" fmla="*/ 535 h 2926"/>
                <a:gd name="T114" fmla="*/ 416 w 1120"/>
                <a:gd name="T115" fmla="*/ 593 h 2926"/>
                <a:gd name="T116" fmla="*/ 458 w 1120"/>
                <a:gd name="T117" fmla="*/ 837 h 2926"/>
                <a:gd name="T118" fmla="*/ 461 w 1120"/>
                <a:gd name="T119" fmla="*/ 837 h 2926"/>
                <a:gd name="T120" fmla="*/ 462 w 1120"/>
                <a:gd name="T121" fmla="*/ 836 h 2926"/>
                <a:gd name="T122" fmla="*/ 504 w 1120"/>
                <a:gd name="T123" fmla="*/ 816 h 2926"/>
                <a:gd name="T124" fmla="*/ 328 w 1120"/>
                <a:gd name="T125" fmla="*/ 151 h 29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120" h="2926">
                  <a:moveTo>
                    <a:pt x="1111" y="1628"/>
                  </a:moveTo>
                  <a:cubicBezTo>
                    <a:pt x="1106" y="1614"/>
                    <a:pt x="1105" y="1598"/>
                    <a:pt x="1100" y="1592"/>
                  </a:cubicBezTo>
                  <a:cubicBezTo>
                    <a:pt x="1095" y="1586"/>
                    <a:pt x="1087" y="1551"/>
                    <a:pt x="1078" y="1539"/>
                  </a:cubicBezTo>
                  <a:cubicBezTo>
                    <a:pt x="1069" y="1528"/>
                    <a:pt x="1035" y="1477"/>
                    <a:pt x="1026" y="1469"/>
                  </a:cubicBezTo>
                  <a:cubicBezTo>
                    <a:pt x="1023" y="1464"/>
                    <a:pt x="1025" y="1444"/>
                    <a:pt x="1021" y="1430"/>
                  </a:cubicBezTo>
                  <a:cubicBezTo>
                    <a:pt x="1017" y="1416"/>
                    <a:pt x="1018" y="1402"/>
                    <a:pt x="1014" y="1386"/>
                  </a:cubicBezTo>
                  <a:cubicBezTo>
                    <a:pt x="1010" y="1369"/>
                    <a:pt x="1010" y="1337"/>
                    <a:pt x="1009" y="1315"/>
                  </a:cubicBezTo>
                  <a:cubicBezTo>
                    <a:pt x="1007" y="1277"/>
                    <a:pt x="1007" y="1129"/>
                    <a:pt x="985" y="1075"/>
                  </a:cubicBezTo>
                  <a:cubicBezTo>
                    <a:pt x="981" y="1058"/>
                    <a:pt x="976" y="1030"/>
                    <a:pt x="977" y="992"/>
                  </a:cubicBezTo>
                  <a:cubicBezTo>
                    <a:pt x="975" y="886"/>
                    <a:pt x="951" y="825"/>
                    <a:pt x="953" y="792"/>
                  </a:cubicBezTo>
                  <a:cubicBezTo>
                    <a:pt x="960" y="744"/>
                    <a:pt x="949" y="693"/>
                    <a:pt x="940" y="653"/>
                  </a:cubicBezTo>
                  <a:cubicBezTo>
                    <a:pt x="921" y="567"/>
                    <a:pt x="879" y="544"/>
                    <a:pt x="860" y="540"/>
                  </a:cubicBezTo>
                  <a:cubicBezTo>
                    <a:pt x="840" y="536"/>
                    <a:pt x="810" y="533"/>
                    <a:pt x="797" y="520"/>
                  </a:cubicBezTo>
                  <a:cubicBezTo>
                    <a:pt x="787" y="512"/>
                    <a:pt x="720" y="481"/>
                    <a:pt x="701" y="479"/>
                  </a:cubicBezTo>
                  <a:cubicBezTo>
                    <a:pt x="651" y="470"/>
                    <a:pt x="660" y="380"/>
                    <a:pt x="660" y="362"/>
                  </a:cubicBezTo>
                  <a:cubicBezTo>
                    <a:pt x="660" y="362"/>
                    <a:pt x="660" y="362"/>
                    <a:pt x="660" y="362"/>
                  </a:cubicBezTo>
                  <a:cubicBezTo>
                    <a:pt x="660" y="362"/>
                    <a:pt x="660" y="362"/>
                    <a:pt x="660" y="362"/>
                  </a:cubicBezTo>
                  <a:cubicBezTo>
                    <a:pt x="661" y="360"/>
                    <a:pt x="661" y="358"/>
                    <a:pt x="662" y="357"/>
                  </a:cubicBezTo>
                  <a:cubicBezTo>
                    <a:pt x="662" y="357"/>
                    <a:pt x="662" y="356"/>
                    <a:pt x="662" y="356"/>
                  </a:cubicBezTo>
                  <a:cubicBezTo>
                    <a:pt x="663" y="355"/>
                    <a:pt x="663" y="353"/>
                    <a:pt x="664" y="351"/>
                  </a:cubicBezTo>
                  <a:cubicBezTo>
                    <a:pt x="664" y="350"/>
                    <a:pt x="664" y="350"/>
                    <a:pt x="664" y="350"/>
                  </a:cubicBezTo>
                  <a:cubicBezTo>
                    <a:pt x="665" y="348"/>
                    <a:pt x="665" y="346"/>
                    <a:pt x="666" y="344"/>
                  </a:cubicBezTo>
                  <a:cubicBezTo>
                    <a:pt x="666" y="344"/>
                    <a:pt x="666" y="344"/>
                    <a:pt x="666" y="343"/>
                  </a:cubicBezTo>
                  <a:cubicBezTo>
                    <a:pt x="666" y="341"/>
                    <a:pt x="667" y="339"/>
                    <a:pt x="667" y="337"/>
                  </a:cubicBezTo>
                  <a:cubicBezTo>
                    <a:pt x="667" y="337"/>
                    <a:pt x="667" y="337"/>
                    <a:pt x="668" y="337"/>
                  </a:cubicBezTo>
                  <a:cubicBezTo>
                    <a:pt x="668" y="334"/>
                    <a:pt x="669" y="332"/>
                    <a:pt x="669" y="330"/>
                  </a:cubicBezTo>
                  <a:cubicBezTo>
                    <a:pt x="669" y="330"/>
                    <a:pt x="669" y="330"/>
                    <a:pt x="669" y="330"/>
                  </a:cubicBezTo>
                  <a:cubicBezTo>
                    <a:pt x="669" y="328"/>
                    <a:pt x="670" y="325"/>
                    <a:pt x="670" y="323"/>
                  </a:cubicBezTo>
                  <a:cubicBezTo>
                    <a:pt x="670" y="323"/>
                    <a:pt x="670" y="323"/>
                    <a:pt x="670" y="323"/>
                  </a:cubicBezTo>
                  <a:cubicBezTo>
                    <a:pt x="671" y="321"/>
                    <a:pt x="671" y="319"/>
                    <a:pt x="671" y="317"/>
                  </a:cubicBezTo>
                  <a:cubicBezTo>
                    <a:pt x="671" y="317"/>
                    <a:pt x="671" y="317"/>
                    <a:pt x="671" y="317"/>
                  </a:cubicBezTo>
                  <a:cubicBezTo>
                    <a:pt x="672" y="315"/>
                    <a:pt x="672" y="313"/>
                    <a:pt x="672" y="312"/>
                  </a:cubicBezTo>
                  <a:cubicBezTo>
                    <a:pt x="672" y="312"/>
                    <a:pt x="672" y="312"/>
                    <a:pt x="672" y="312"/>
                  </a:cubicBezTo>
                  <a:cubicBezTo>
                    <a:pt x="672" y="311"/>
                    <a:pt x="672" y="310"/>
                    <a:pt x="672" y="310"/>
                  </a:cubicBezTo>
                  <a:cubicBezTo>
                    <a:pt x="672" y="310"/>
                    <a:pt x="672" y="310"/>
                    <a:pt x="672" y="310"/>
                  </a:cubicBezTo>
                  <a:cubicBezTo>
                    <a:pt x="674" y="309"/>
                    <a:pt x="676" y="308"/>
                    <a:pt x="679" y="306"/>
                  </a:cubicBezTo>
                  <a:cubicBezTo>
                    <a:pt x="679" y="306"/>
                    <a:pt x="679" y="306"/>
                    <a:pt x="679" y="306"/>
                  </a:cubicBezTo>
                  <a:cubicBezTo>
                    <a:pt x="680" y="305"/>
                    <a:pt x="680" y="305"/>
                    <a:pt x="681" y="305"/>
                  </a:cubicBezTo>
                  <a:cubicBezTo>
                    <a:pt x="681" y="304"/>
                    <a:pt x="681" y="304"/>
                    <a:pt x="681" y="304"/>
                  </a:cubicBezTo>
                  <a:cubicBezTo>
                    <a:pt x="682" y="304"/>
                    <a:pt x="682" y="303"/>
                    <a:pt x="682" y="303"/>
                  </a:cubicBezTo>
                  <a:cubicBezTo>
                    <a:pt x="683" y="303"/>
                    <a:pt x="683" y="302"/>
                    <a:pt x="683" y="302"/>
                  </a:cubicBezTo>
                  <a:cubicBezTo>
                    <a:pt x="683" y="302"/>
                    <a:pt x="684" y="302"/>
                    <a:pt x="684" y="301"/>
                  </a:cubicBezTo>
                  <a:cubicBezTo>
                    <a:pt x="684" y="301"/>
                    <a:pt x="685" y="300"/>
                    <a:pt x="685" y="300"/>
                  </a:cubicBezTo>
                  <a:cubicBezTo>
                    <a:pt x="688" y="296"/>
                    <a:pt x="689" y="291"/>
                    <a:pt x="693" y="286"/>
                  </a:cubicBezTo>
                  <a:cubicBezTo>
                    <a:pt x="696" y="280"/>
                    <a:pt x="695" y="276"/>
                    <a:pt x="698" y="267"/>
                  </a:cubicBezTo>
                  <a:cubicBezTo>
                    <a:pt x="701" y="258"/>
                    <a:pt x="703" y="244"/>
                    <a:pt x="703" y="239"/>
                  </a:cubicBezTo>
                  <a:cubicBezTo>
                    <a:pt x="703" y="233"/>
                    <a:pt x="709" y="218"/>
                    <a:pt x="709" y="211"/>
                  </a:cubicBezTo>
                  <a:cubicBezTo>
                    <a:pt x="709" y="206"/>
                    <a:pt x="707" y="202"/>
                    <a:pt x="705" y="201"/>
                  </a:cubicBezTo>
                  <a:cubicBezTo>
                    <a:pt x="705" y="201"/>
                    <a:pt x="705" y="201"/>
                    <a:pt x="705" y="201"/>
                  </a:cubicBezTo>
                  <a:cubicBezTo>
                    <a:pt x="705" y="201"/>
                    <a:pt x="706" y="201"/>
                    <a:pt x="706" y="200"/>
                  </a:cubicBezTo>
                  <a:cubicBezTo>
                    <a:pt x="706" y="200"/>
                    <a:pt x="706" y="200"/>
                    <a:pt x="706" y="200"/>
                  </a:cubicBezTo>
                  <a:cubicBezTo>
                    <a:pt x="706" y="200"/>
                    <a:pt x="706" y="200"/>
                    <a:pt x="706" y="200"/>
                  </a:cubicBezTo>
                  <a:cubicBezTo>
                    <a:pt x="707" y="200"/>
                    <a:pt x="707" y="199"/>
                    <a:pt x="707" y="199"/>
                  </a:cubicBezTo>
                  <a:cubicBezTo>
                    <a:pt x="707" y="192"/>
                    <a:pt x="704" y="175"/>
                    <a:pt x="705" y="168"/>
                  </a:cubicBezTo>
                  <a:cubicBezTo>
                    <a:pt x="705" y="163"/>
                    <a:pt x="706" y="148"/>
                    <a:pt x="706" y="142"/>
                  </a:cubicBezTo>
                  <a:cubicBezTo>
                    <a:pt x="706" y="131"/>
                    <a:pt x="700" y="120"/>
                    <a:pt x="697" y="110"/>
                  </a:cubicBezTo>
                  <a:cubicBezTo>
                    <a:pt x="694" y="99"/>
                    <a:pt x="694" y="87"/>
                    <a:pt x="691" y="77"/>
                  </a:cubicBezTo>
                  <a:cubicBezTo>
                    <a:pt x="687" y="64"/>
                    <a:pt x="678" y="56"/>
                    <a:pt x="666" y="49"/>
                  </a:cubicBezTo>
                  <a:cubicBezTo>
                    <a:pt x="657" y="44"/>
                    <a:pt x="646" y="43"/>
                    <a:pt x="641" y="35"/>
                  </a:cubicBezTo>
                  <a:cubicBezTo>
                    <a:pt x="638" y="31"/>
                    <a:pt x="641" y="30"/>
                    <a:pt x="635" y="27"/>
                  </a:cubicBezTo>
                  <a:cubicBezTo>
                    <a:pt x="632" y="25"/>
                    <a:pt x="626" y="24"/>
                    <a:pt x="623" y="23"/>
                  </a:cubicBezTo>
                  <a:cubicBezTo>
                    <a:pt x="614" y="21"/>
                    <a:pt x="602" y="16"/>
                    <a:pt x="604" y="5"/>
                  </a:cubicBezTo>
                  <a:cubicBezTo>
                    <a:pt x="591" y="2"/>
                    <a:pt x="570" y="13"/>
                    <a:pt x="559" y="2"/>
                  </a:cubicBezTo>
                  <a:cubicBezTo>
                    <a:pt x="551" y="2"/>
                    <a:pt x="551" y="2"/>
                    <a:pt x="551" y="2"/>
                  </a:cubicBezTo>
                  <a:cubicBezTo>
                    <a:pt x="544" y="4"/>
                    <a:pt x="535" y="3"/>
                    <a:pt x="528" y="0"/>
                  </a:cubicBezTo>
                  <a:cubicBezTo>
                    <a:pt x="525" y="6"/>
                    <a:pt x="511" y="12"/>
                    <a:pt x="503" y="12"/>
                  </a:cubicBezTo>
                  <a:cubicBezTo>
                    <a:pt x="493" y="12"/>
                    <a:pt x="482" y="14"/>
                    <a:pt x="476" y="23"/>
                  </a:cubicBezTo>
                  <a:cubicBezTo>
                    <a:pt x="480" y="22"/>
                    <a:pt x="485" y="20"/>
                    <a:pt x="487" y="23"/>
                  </a:cubicBezTo>
                  <a:cubicBezTo>
                    <a:pt x="461" y="37"/>
                    <a:pt x="429" y="57"/>
                    <a:pt x="426" y="89"/>
                  </a:cubicBezTo>
                  <a:cubicBezTo>
                    <a:pt x="425" y="103"/>
                    <a:pt x="418" y="114"/>
                    <a:pt x="417" y="128"/>
                  </a:cubicBezTo>
                  <a:cubicBezTo>
                    <a:pt x="416" y="142"/>
                    <a:pt x="405" y="149"/>
                    <a:pt x="410" y="163"/>
                  </a:cubicBezTo>
                  <a:cubicBezTo>
                    <a:pt x="409" y="172"/>
                    <a:pt x="412" y="172"/>
                    <a:pt x="412" y="180"/>
                  </a:cubicBezTo>
                  <a:cubicBezTo>
                    <a:pt x="409" y="189"/>
                    <a:pt x="417" y="200"/>
                    <a:pt x="417" y="200"/>
                  </a:cubicBezTo>
                  <a:cubicBezTo>
                    <a:pt x="417" y="200"/>
                    <a:pt x="417" y="200"/>
                    <a:pt x="417" y="200"/>
                  </a:cubicBezTo>
                  <a:cubicBezTo>
                    <a:pt x="416" y="200"/>
                    <a:pt x="415" y="202"/>
                    <a:pt x="414" y="204"/>
                  </a:cubicBezTo>
                  <a:cubicBezTo>
                    <a:pt x="414" y="204"/>
                    <a:pt x="414" y="204"/>
                    <a:pt x="414" y="204"/>
                  </a:cubicBezTo>
                  <a:cubicBezTo>
                    <a:pt x="413" y="205"/>
                    <a:pt x="413" y="205"/>
                    <a:pt x="413" y="206"/>
                  </a:cubicBezTo>
                  <a:cubicBezTo>
                    <a:pt x="413" y="207"/>
                    <a:pt x="413" y="207"/>
                    <a:pt x="413" y="207"/>
                  </a:cubicBezTo>
                  <a:cubicBezTo>
                    <a:pt x="412" y="208"/>
                    <a:pt x="412" y="209"/>
                    <a:pt x="412" y="211"/>
                  </a:cubicBezTo>
                  <a:cubicBezTo>
                    <a:pt x="412" y="218"/>
                    <a:pt x="419" y="233"/>
                    <a:pt x="419" y="239"/>
                  </a:cubicBezTo>
                  <a:cubicBezTo>
                    <a:pt x="419" y="244"/>
                    <a:pt x="420" y="258"/>
                    <a:pt x="424" y="267"/>
                  </a:cubicBezTo>
                  <a:cubicBezTo>
                    <a:pt x="427" y="276"/>
                    <a:pt x="425" y="280"/>
                    <a:pt x="429" y="286"/>
                  </a:cubicBezTo>
                  <a:cubicBezTo>
                    <a:pt x="432" y="291"/>
                    <a:pt x="433" y="296"/>
                    <a:pt x="436" y="300"/>
                  </a:cubicBezTo>
                  <a:cubicBezTo>
                    <a:pt x="437" y="300"/>
                    <a:pt x="437" y="301"/>
                    <a:pt x="437" y="301"/>
                  </a:cubicBezTo>
                  <a:cubicBezTo>
                    <a:pt x="438" y="302"/>
                    <a:pt x="438" y="302"/>
                    <a:pt x="438" y="302"/>
                  </a:cubicBezTo>
                  <a:cubicBezTo>
                    <a:pt x="438" y="302"/>
                    <a:pt x="439" y="303"/>
                    <a:pt x="439" y="303"/>
                  </a:cubicBezTo>
                  <a:cubicBezTo>
                    <a:pt x="439" y="303"/>
                    <a:pt x="440" y="304"/>
                    <a:pt x="440" y="304"/>
                  </a:cubicBezTo>
                  <a:cubicBezTo>
                    <a:pt x="440" y="304"/>
                    <a:pt x="441" y="305"/>
                    <a:pt x="441" y="305"/>
                  </a:cubicBezTo>
                  <a:cubicBezTo>
                    <a:pt x="441" y="305"/>
                    <a:pt x="442" y="306"/>
                    <a:pt x="442" y="306"/>
                  </a:cubicBezTo>
                  <a:cubicBezTo>
                    <a:pt x="442" y="306"/>
                    <a:pt x="443" y="306"/>
                    <a:pt x="443" y="306"/>
                  </a:cubicBezTo>
                  <a:cubicBezTo>
                    <a:pt x="445" y="308"/>
                    <a:pt x="448" y="310"/>
                    <a:pt x="449" y="310"/>
                  </a:cubicBezTo>
                  <a:cubicBezTo>
                    <a:pt x="449" y="310"/>
                    <a:pt x="449" y="310"/>
                    <a:pt x="449" y="310"/>
                  </a:cubicBezTo>
                  <a:cubicBezTo>
                    <a:pt x="449" y="312"/>
                    <a:pt x="450" y="314"/>
                    <a:pt x="450" y="316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17"/>
                    <a:pt x="450" y="318"/>
                    <a:pt x="450" y="319"/>
                  </a:cubicBezTo>
                  <a:cubicBezTo>
                    <a:pt x="450" y="319"/>
                    <a:pt x="450" y="319"/>
                    <a:pt x="450" y="319"/>
                  </a:cubicBezTo>
                  <a:cubicBezTo>
                    <a:pt x="450" y="320"/>
                    <a:pt x="450" y="321"/>
                    <a:pt x="450" y="322"/>
                  </a:cubicBezTo>
                  <a:cubicBezTo>
                    <a:pt x="450" y="322"/>
                    <a:pt x="450" y="322"/>
                    <a:pt x="450" y="322"/>
                  </a:cubicBezTo>
                  <a:cubicBezTo>
                    <a:pt x="450" y="323"/>
                    <a:pt x="451" y="324"/>
                    <a:pt x="451" y="326"/>
                  </a:cubicBezTo>
                  <a:cubicBezTo>
                    <a:pt x="451" y="326"/>
                    <a:pt x="451" y="326"/>
                    <a:pt x="451" y="326"/>
                  </a:cubicBezTo>
                  <a:cubicBezTo>
                    <a:pt x="451" y="327"/>
                    <a:pt x="451" y="328"/>
                    <a:pt x="451" y="329"/>
                  </a:cubicBezTo>
                  <a:cubicBezTo>
                    <a:pt x="451" y="329"/>
                    <a:pt x="451" y="330"/>
                    <a:pt x="451" y="330"/>
                  </a:cubicBezTo>
                  <a:cubicBezTo>
                    <a:pt x="451" y="331"/>
                    <a:pt x="452" y="332"/>
                    <a:pt x="452" y="333"/>
                  </a:cubicBezTo>
                  <a:cubicBezTo>
                    <a:pt x="452" y="333"/>
                    <a:pt x="452" y="333"/>
                    <a:pt x="452" y="334"/>
                  </a:cubicBezTo>
                  <a:cubicBezTo>
                    <a:pt x="452" y="335"/>
                    <a:pt x="452" y="336"/>
                    <a:pt x="452" y="336"/>
                  </a:cubicBezTo>
                  <a:cubicBezTo>
                    <a:pt x="452" y="337"/>
                    <a:pt x="452" y="337"/>
                    <a:pt x="453" y="338"/>
                  </a:cubicBezTo>
                  <a:cubicBezTo>
                    <a:pt x="453" y="339"/>
                    <a:pt x="453" y="339"/>
                    <a:pt x="453" y="340"/>
                  </a:cubicBezTo>
                  <a:cubicBezTo>
                    <a:pt x="453" y="341"/>
                    <a:pt x="453" y="341"/>
                    <a:pt x="453" y="342"/>
                  </a:cubicBezTo>
                  <a:cubicBezTo>
                    <a:pt x="453" y="342"/>
                    <a:pt x="454" y="343"/>
                    <a:pt x="454" y="344"/>
                  </a:cubicBezTo>
                  <a:cubicBezTo>
                    <a:pt x="454" y="344"/>
                    <a:pt x="454" y="345"/>
                    <a:pt x="454" y="345"/>
                  </a:cubicBezTo>
                  <a:cubicBezTo>
                    <a:pt x="454" y="346"/>
                    <a:pt x="454" y="347"/>
                    <a:pt x="454" y="347"/>
                  </a:cubicBezTo>
                  <a:cubicBezTo>
                    <a:pt x="455" y="348"/>
                    <a:pt x="455" y="348"/>
                    <a:pt x="455" y="349"/>
                  </a:cubicBezTo>
                  <a:cubicBezTo>
                    <a:pt x="455" y="349"/>
                    <a:pt x="455" y="350"/>
                    <a:pt x="455" y="351"/>
                  </a:cubicBezTo>
                  <a:cubicBezTo>
                    <a:pt x="455" y="351"/>
                    <a:pt x="456" y="352"/>
                    <a:pt x="456" y="352"/>
                  </a:cubicBezTo>
                  <a:cubicBezTo>
                    <a:pt x="456" y="353"/>
                    <a:pt x="456" y="353"/>
                    <a:pt x="456" y="354"/>
                  </a:cubicBezTo>
                  <a:cubicBezTo>
                    <a:pt x="456" y="354"/>
                    <a:pt x="457" y="355"/>
                    <a:pt x="457" y="355"/>
                  </a:cubicBezTo>
                  <a:cubicBezTo>
                    <a:pt x="457" y="356"/>
                    <a:pt x="457" y="356"/>
                    <a:pt x="457" y="357"/>
                  </a:cubicBezTo>
                  <a:cubicBezTo>
                    <a:pt x="457" y="357"/>
                    <a:pt x="458" y="358"/>
                    <a:pt x="458" y="358"/>
                  </a:cubicBezTo>
                  <a:cubicBezTo>
                    <a:pt x="458" y="359"/>
                    <a:pt x="458" y="359"/>
                    <a:pt x="458" y="359"/>
                  </a:cubicBezTo>
                  <a:cubicBezTo>
                    <a:pt x="459" y="360"/>
                    <a:pt x="459" y="361"/>
                    <a:pt x="459" y="362"/>
                  </a:cubicBezTo>
                  <a:cubicBezTo>
                    <a:pt x="460" y="362"/>
                    <a:pt x="460" y="363"/>
                    <a:pt x="461" y="364"/>
                  </a:cubicBezTo>
                  <a:cubicBezTo>
                    <a:pt x="461" y="365"/>
                    <a:pt x="461" y="365"/>
                    <a:pt x="461" y="366"/>
                  </a:cubicBezTo>
                  <a:cubicBezTo>
                    <a:pt x="461" y="377"/>
                    <a:pt x="463" y="401"/>
                    <a:pt x="459" y="425"/>
                  </a:cubicBezTo>
                  <a:cubicBezTo>
                    <a:pt x="459" y="425"/>
                    <a:pt x="459" y="426"/>
                    <a:pt x="459" y="426"/>
                  </a:cubicBezTo>
                  <a:cubicBezTo>
                    <a:pt x="459" y="427"/>
                    <a:pt x="458" y="427"/>
                    <a:pt x="458" y="427"/>
                  </a:cubicBezTo>
                  <a:cubicBezTo>
                    <a:pt x="454" y="452"/>
                    <a:pt x="443" y="475"/>
                    <a:pt x="420" y="479"/>
                  </a:cubicBezTo>
                  <a:cubicBezTo>
                    <a:pt x="400" y="481"/>
                    <a:pt x="333" y="512"/>
                    <a:pt x="324" y="520"/>
                  </a:cubicBezTo>
                  <a:cubicBezTo>
                    <a:pt x="311" y="533"/>
                    <a:pt x="280" y="536"/>
                    <a:pt x="261" y="540"/>
                  </a:cubicBezTo>
                  <a:cubicBezTo>
                    <a:pt x="241" y="544"/>
                    <a:pt x="200" y="567"/>
                    <a:pt x="180" y="653"/>
                  </a:cubicBezTo>
                  <a:cubicBezTo>
                    <a:pt x="171" y="693"/>
                    <a:pt x="161" y="744"/>
                    <a:pt x="167" y="792"/>
                  </a:cubicBezTo>
                  <a:cubicBezTo>
                    <a:pt x="170" y="825"/>
                    <a:pt x="146" y="886"/>
                    <a:pt x="143" y="992"/>
                  </a:cubicBezTo>
                  <a:cubicBezTo>
                    <a:pt x="144" y="1030"/>
                    <a:pt x="140" y="1058"/>
                    <a:pt x="135" y="1075"/>
                  </a:cubicBezTo>
                  <a:cubicBezTo>
                    <a:pt x="113" y="1129"/>
                    <a:pt x="113" y="1277"/>
                    <a:pt x="112" y="1315"/>
                  </a:cubicBezTo>
                  <a:cubicBezTo>
                    <a:pt x="111" y="1337"/>
                    <a:pt x="111" y="1369"/>
                    <a:pt x="107" y="1386"/>
                  </a:cubicBezTo>
                  <a:cubicBezTo>
                    <a:pt x="103" y="1402"/>
                    <a:pt x="106" y="1416"/>
                    <a:pt x="101" y="1430"/>
                  </a:cubicBezTo>
                  <a:cubicBezTo>
                    <a:pt x="97" y="1444"/>
                    <a:pt x="99" y="1464"/>
                    <a:pt x="96" y="1469"/>
                  </a:cubicBezTo>
                  <a:cubicBezTo>
                    <a:pt x="88" y="1477"/>
                    <a:pt x="53" y="1528"/>
                    <a:pt x="44" y="1539"/>
                  </a:cubicBezTo>
                  <a:cubicBezTo>
                    <a:pt x="36" y="1551"/>
                    <a:pt x="26" y="1586"/>
                    <a:pt x="21" y="1592"/>
                  </a:cubicBezTo>
                  <a:cubicBezTo>
                    <a:pt x="16" y="1598"/>
                    <a:pt x="15" y="1614"/>
                    <a:pt x="9" y="1628"/>
                  </a:cubicBezTo>
                  <a:cubicBezTo>
                    <a:pt x="4" y="1641"/>
                    <a:pt x="0" y="1653"/>
                    <a:pt x="17" y="1652"/>
                  </a:cubicBezTo>
                  <a:cubicBezTo>
                    <a:pt x="31" y="1651"/>
                    <a:pt x="46" y="1627"/>
                    <a:pt x="49" y="1611"/>
                  </a:cubicBezTo>
                  <a:cubicBezTo>
                    <a:pt x="53" y="1609"/>
                    <a:pt x="61" y="1599"/>
                    <a:pt x="70" y="1589"/>
                  </a:cubicBezTo>
                  <a:cubicBezTo>
                    <a:pt x="68" y="1597"/>
                    <a:pt x="74" y="1606"/>
                    <a:pt x="81" y="1633"/>
                  </a:cubicBezTo>
                  <a:cubicBezTo>
                    <a:pt x="81" y="1642"/>
                    <a:pt x="89" y="1665"/>
                    <a:pt x="88" y="1675"/>
                  </a:cubicBezTo>
                  <a:cubicBezTo>
                    <a:pt x="87" y="1686"/>
                    <a:pt x="94" y="1714"/>
                    <a:pt x="97" y="1728"/>
                  </a:cubicBezTo>
                  <a:cubicBezTo>
                    <a:pt x="100" y="1742"/>
                    <a:pt x="113" y="1743"/>
                    <a:pt x="122" y="1739"/>
                  </a:cubicBezTo>
                  <a:cubicBezTo>
                    <a:pt x="122" y="1739"/>
                    <a:pt x="121" y="1751"/>
                    <a:pt x="134" y="1753"/>
                  </a:cubicBezTo>
                  <a:cubicBezTo>
                    <a:pt x="146" y="1755"/>
                    <a:pt x="148" y="1733"/>
                    <a:pt x="148" y="1733"/>
                  </a:cubicBezTo>
                  <a:cubicBezTo>
                    <a:pt x="148" y="1733"/>
                    <a:pt x="148" y="1741"/>
                    <a:pt x="157" y="1742"/>
                  </a:cubicBezTo>
                  <a:cubicBezTo>
                    <a:pt x="171" y="1742"/>
                    <a:pt x="173" y="1715"/>
                    <a:pt x="173" y="1715"/>
                  </a:cubicBezTo>
                  <a:cubicBezTo>
                    <a:pt x="173" y="1715"/>
                    <a:pt x="174" y="1716"/>
                    <a:pt x="174" y="1716"/>
                  </a:cubicBezTo>
                  <a:cubicBezTo>
                    <a:pt x="174" y="1716"/>
                    <a:pt x="174" y="1716"/>
                    <a:pt x="174" y="1716"/>
                  </a:cubicBezTo>
                  <a:cubicBezTo>
                    <a:pt x="174" y="1716"/>
                    <a:pt x="174" y="1717"/>
                    <a:pt x="174" y="1717"/>
                  </a:cubicBezTo>
                  <a:cubicBezTo>
                    <a:pt x="174" y="1716"/>
                    <a:pt x="174" y="1716"/>
                    <a:pt x="174" y="1716"/>
                  </a:cubicBezTo>
                  <a:cubicBezTo>
                    <a:pt x="174" y="1717"/>
                    <a:pt x="174" y="1717"/>
                    <a:pt x="174" y="1717"/>
                  </a:cubicBezTo>
                  <a:cubicBezTo>
                    <a:pt x="174" y="1717"/>
                    <a:pt x="174" y="1717"/>
                    <a:pt x="174" y="1717"/>
                  </a:cubicBezTo>
                  <a:cubicBezTo>
                    <a:pt x="174" y="1718"/>
                    <a:pt x="175" y="1718"/>
                    <a:pt x="175" y="1719"/>
                  </a:cubicBezTo>
                  <a:cubicBezTo>
                    <a:pt x="175" y="1719"/>
                    <a:pt x="176" y="1719"/>
                    <a:pt x="176" y="1719"/>
                  </a:cubicBezTo>
                  <a:cubicBezTo>
                    <a:pt x="176" y="1719"/>
                    <a:pt x="176" y="1719"/>
                    <a:pt x="176" y="1719"/>
                  </a:cubicBezTo>
                  <a:cubicBezTo>
                    <a:pt x="176" y="1720"/>
                    <a:pt x="177" y="1720"/>
                    <a:pt x="177" y="1720"/>
                  </a:cubicBezTo>
                  <a:cubicBezTo>
                    <a:pt x="177" y="1720"/>
                    <a:pt x="177" y="1720"/>
                    <a:pt x="177" y="1720"/>
                  </a:cubicBezTo>
                  <a:cubicBezTo>
                    <a:pt x="178" y="1720"/>
                    <a:pt x="178" y="1720"/>
                    <a:pt x="179" y="1720"/>
                  </a:cubicBezTo>
                  <a:cubicBezTo>
                    <a:pt x="179" y="1720"/>
                    <a:pt x="179" y="1720"/>
                    <a:pt x="179" y="1720"/>
                  </a:cubicBezTo>
                  <a:cubicBezTo>
                    <a:pt x="180" y="1720"/>
                    <a:pt x="180" y="1720"/>
                    <a:pt x="181" y="1720"/>
                  </a:cubicBezTo>
                  <a:cubicBezTo>
                    <a:pt x="188" y="1720"/>
                    <a:pt x="194" y="1691"/>
                    <a:pt x="197" y="1679"/>
                  </a:cubicBezTo>
                  <a:cubicBezTo>
                    <a:pt x="200" y="1667"/>
                    <a:pt x="205" y="1657"/>
                    <a:pt x="206" y="1647"/>
                  </a:cubicBezTo>
                  <a:cubicBezTo>
                    <a:pt x="207" y="1638"/>
                    <a:pt x="208" y="1632"/>
                    <a:pt x="216" y="1589"/>
                  </a:cubicBezTo>
                  <a:cubicBezTo>
                    <a:pt x="224" y="1546"/>
                    <a:pt x="199" y="1500"/>
                    <a:pt x="202" y="1486"/>
                  </a:cubicBezTo>
                  <a:cubicBezTo>
                    <a:pt x="206" y="1471"/>
                    <a:pt x="193" y="1449"/>
                    <a:pt x="195" y="1445"/>
                  </a:cubicBezTo>
                  <a:cubicBezTo>
                    <a:pt x="197" y="1441"/>
                    <a:pt x="201" y="1425"/>
                    <a:pt x="204" y="1409"/>
                  </a:cubicBezTo>
                  <a:cubicBezTo>
                    <a:pt x="206" y="1393"/>
                    <a:pt x="264" y="1251"/>
                    <a:pt x="270" y="1219"/>
                  </a:cubicBezTo>
                  <a:cubicBezTo>
                    <a:pt x="281" y="1159"/>
                    <a:pt x="281" y="1132"/>
                    <a:pt x="274" y="1090"/>
                  </a:cubicBezTo>
                  <a:cubicBezTo>
                    <a:pt x="275" y="1059"/>
                    <a:pt x="288" y="975"/>
                    <a:pt x="290" y="960"/>
                  </a:cubicBezTo>
                  <a:cubicBezTo>
                    <a:pt x="291" y="957"/>
                    <a:pt x="291" y="942"/>
                    <a:pt x="293" y="932"/>
                  </a:cubicBezTo>
                  <a:cubicBezTo>
                    <a:pt x="294" y="926"/>
                    <a:pt x="295" y="915"/>
                    <a:pt x="295" y="902"/>
                  </a:cubicBezTo>
                  <a:cubicBezTo>
                    <a:pt x="296" y="904"/>
                    <a:pt x="296" y="904"/>
                    <a:pt x="296" y="904"/>
                  </a:cubicBezTo>
                  <a:cubicBezTo>
                    <a:pt x="296" y="918"/>
                    <a:pt x="300" y="942"/>
                    <a:pt x="302" y="980"/>
                  </a:cubicBezTo>
                  <a:cubicBezTo>
                    <a:pt x="301" y="1011"/>
                    <a:pt x="316" y="1068"/>
                    <a:pt x="318" y="1098"/>
                  </a:cubicBezTo>
                  <a:cubicBezTo>
                    <a:pt x="314" y="1107"/>
                    <a:pt x="329" y="1264"/>
                    <a:pt x="329" y="1264"/>
                  </a:cubicBezTo>
                  <a:cubicBezTo>
                    <a:pt x="328" y="1265"/>
                    <a:pt x="328" y="1265"/>
                    <a:pt x="328" y="1265"/>
                  </a:cubicBezTo>
                  <a:cubicBezTo>
                    <a:pt x="328" y="1265"/>
                    <a:pt x="328" y="1265"/>
                    <a:pt x="328" y="1266"/>
                  </a:cubicBezTo>
                  <a:cubicBezTo>
                    <a:pt x="328" y="1266"/>
                    <a:pt x="328" y="1266"/>
                    <a:pt x="328" y="1266"/>
                  </a:cubicBezTo>
                  <a:cubicBezTo>
                    <a:pt x="326" y="1272"/>
                    <a:pt x="321" y="1288"/>
                    <a:pt x="317" y="1309"/>
                  </a:cubicBezTo>
                  <a:cubicBezTo>
                    <a:pt x="317" y="1309"/>
                    <a:pt x="317" y="1309"/>
                    <a:pt x="316" y="1310"/>
                  </a:cubicBezTo>
                  <a:cubicBezTo>
                    <a:pt x="316" y="1311"/>
                    <a:pt x="316" y="1313"/>
                    <a:pt x="315" y="1314"/>
                  </a:cubicBezTo>
                  <a:cubicBezTo>
                    <a:pt x="315" y="1315"/>
                    <a:pt x="315" y="1315"/>
                    <a:pt x="315" y="1316"/>
                  </a:cubicBezTo>
                  <a:cubicBezTo>
                    <a:pt x="315" y="1317"/>
                    <a:pt x="314" y="1319"/>
                    <a:pt x="314" y="1320"/>
                  </a:cubicBezTo>
                  <a:cubicBezTo>
                    <a:pt x="314" y="1321"/>
                    <a:pt x="314" y="1321"/>
                    <a:pt x="314" y="1322"/>
                  </a:cubicBezTo>
                  <a:cubicBezTo>
                    <a:pt x="313" y="1323"/>
                    <a:pt x="313" y="1325"/>
                    <a:pt x="313" y="1326"/>
                  </a:cubicBezTo>
                  <a:cubicBezTo>
                    <a:pt x="313" y="1327"/>
                    <a:pt x="312" y="1328"/>
                    <a:pt x="312" y="1328"/>
                  </a:cubicBezTo>
                  <a:cubicBezTo>
                    <a:pt x="312" y="1330"/>
                    <a:pt x="312" y="1331"/>
                    <a:pt x="311" y="1332"/>
                  </a:cubicBezTo>
                  <a:cubicBezTo>
                    <a:pt x="311" y="1333"/>
                    <a:pt x="311" y="1334"/>
                    <a:pt x="311" y="1335"/>
                  </a:cubicBezTo>
                  <a:cubicBezTo>
                    <a:pt x="311" y="1336"/>
                    <a:pt x="310" y="1337"/>
                    <a:pt x="310" y="1339"/>
                  </a:cubicBezTo>
                  <a:cubicBezTo>
                    <a:pt x="310" y="1340"/>
                    <a:pt x="310" y="1341"/>
                    <a:pt x="310" y="1341"/>
                  </a:cubicBezTo>
                  <a:cubicBezTo>
                    <a:pt x="309" y="1343"/>
                    <a:pt x="309" y="1344"/>
                    <a:pt x="309" y="1345"/>
                  </a:cubicBezTo>
                  <a:cubicBezTo>
                    <a:pt x="309" y="1346"/>
                    <a:pt x="308" y="1347"/>
                    <a:pt x="308" y="1348"/>
                  </a:cubicBezTo>
                  <a:cubicBezTo>
                    <a:pt x="308" y="1349"/>
                    <a:pt x="308" y="1350"/>
                    <a:pt x="307" y="1352"/>
                  </a:cubicBezTo>
                  <a:cubicBezTo>
                    <a:pt x="307" y="1353"/>
                    <a:pt x="307" y="1354"/>
                    <a:pt x="307" y="1355"/>
                  </a:cubicBezTo>
                  <a:cubicBezTo>
                    <a:pt x="307" y="1356"/>
                    <a:pt x="306" y="1357"/>
                    <a:pt x="306" y="1358"/>
                  </a:cubicBezTo>
                  <a:cubicBezTo>
                    <a:pt x="306" y="1359"/>
                    <a:pt x="306" y="1360"/>
                    <a:pt x="306" y="1361"/>
                  </a:cubicBezTo>
                  <a:cubicBezTo>
                    <a:pt x="305" y="1363"/>
                    <a:pt x="305" y="1364"/>
                    <a:pt x="305" y="1365"/>
                  </a:cubicBezTo>
                  <a:cubicBezTo>
                    <a:pt x="305" y="1366"/>
                    <a:pt x="304" y="1367"/>
                    <a:pt x="304" y="1368"/>
                  </a:cubicBezTo>
                  <a:cubicBezTo>
                    <a:pt x="304" y="1369"/>
                    <a:pt x="304" y="1370"/>
                    <a:pt x="304" y="1371"/>
                  </a:cubicBezTo>
                  <a:cubicBezTo>
                    <a:pt x="303" y="1372"/>
                    <a:pt x="303" y="1373"/>
                    <a:pt x="303" y="1375"/>
                  </a:cubicBezTo>
                  <a:cubicBezTo>
                    <a:pt x="303" y="1376"/>
                    <a:pt x="303" y="1377"/>
                    <a:pt x="303" y="1378"/>
                  </a:cubicBezTo>
                  <a:cubicBezTo>
                    <a:pt x="302" y="1379"/>
                    <a:pt x="302" y="1380"/>
                    <a:pt x="302" y="1381"/>
                  </a:cubicBezTo>
                  <a:cubicBezTo>
                    <a:pt x="302" y="1382"/>
                    <a:pt x="302" y="1383"/>
                    <a:pt x="301" y="1384"/>
                  </a:cubicBezTo>
                  <a:cubicBezTo>
                    <a:pt x="301" y="1385"/>
                    <a:pt x="301" y="1386"/>
                    <a:pt x="301" y="1387"/>
                  </a:cubicBezTo>
                  <a:cubicBezTo>
                    <a:pt x="301" y="1388"/>
                    <a:pt x="301" y="1389"/>
                    <a:pt x="300" y="1390"/>
                  </a:cubicBezTo>
                  <a:cubicBezTo>
                    <a:pt x="300" y="1391"/>
                    <a:pt x="300" y="1392"/>
                    <a:pt x="300" y="1393"/>
                  </a:cubicBezTo>
                  <a:cubicBezTo>
                    <a:pt x="300" y="1394"/>
                    <a:pt x="300" y="1395"/>
                    <a:pt x="299" y="1396"/>
                  </a:cubicBezTo>
                  <a:cubicBezTo>
                    <a:pt x="299" y="1397"/>
                    <a:pt x="299" y="1398"/>
                    <a:pt x="299" y="1399"/>
                  </a:cubicBezTo>
                  <a:cubicBezTo>
                    <a:pt x="299" y="1400"/>
                    <a:pt x="299" y="1401"/>
                    <a:pt x="299" y="1401"/>
                  </a:cubicBezTo>
                  <a:cubicBezTo>
                    <a:pt x="298" y="1403"/>
                    <a:pt x="298" y="1404"/>
                    <a:pt x="298" y="1405"/>
                  </a:cubicBezTo>
                  <a:cubicBezTo>
                    <a:pt x="298" y="1405"/>
                    <a:pt x="298" y="1406"/>
                    <a:pt x="298" y="1407"/>
                  </a:cubicBezTo>
                  <a:cubicBezTo>
                    <a:pt x="298" y="1408"/>
                    <a:pt x="298" y="1409"/>
                    <a:pt x="297" y="1410"/>
                  </a:cubicBezTo>
                  <a:cubicBezTo>
                    <a:pt x="297" y="1411"/>
                    <a:pt x="297" y="1411"/>
                    <a:pt x="297" y="1412"/>
                  </a:cubicBezTo>
                  <a:cubicBezTo>
                    <a:pt x="297" y="1413"/>
                    <a:pt x="297" y="1414"/>
                    <a:pt x="297" y="1415"/>
                  </a:cubicBezTo>
                  <a:cubicBezTo>
                    <a:pt x="297" y="1415"/>
                    <a:pt x="297" y="1416"/>
                    <a:pt x="297" y="1417"/>
                  </a:cubicBezTo>
                  <a:cubicBezTo>
                    <a:pt x="296" y="1418"/>
                    <a:pt x="296" y="1419"/>
                    <a:pt x="296" y="1419"/>
                  </a:cubicBezTo>
                  <a:cubicBezTo>
                    <a:pt x="296" y="1420"/>
                    <a:pt x="296" y="1421"/>
                    <a:pt x="296" y="1421"/>
                  </a:cubicBezTo>
                  <a:cubicBezTo>
                    <a:pt x="296" y="1422"/>
                    <a:pt x="296" y="1423"/>
                    <a:pt x="296" y="1424"/>
                  </a:cubicBezTo>
                  <a:cubicBezTo>
                    <a:pt x="296" y="1424"/>
                    <a:pt x="296" y="1425"/>
                    <a:pt x="296" y="1425"/>
                  </a:cubicBezTo>
                  <a:cubicBezTo>
                    <a:pt x="296" y="1426"/>
                    <a:pt x="296" y="1428"/>
                    <a:pt x="296" y="1429"/>
                  </a:cubicBezTo>
                  <a:cubicBezTo>
                    <a:pt x="293" y="1447"/>
                    <a:pt x="300" y="1472"/>
                    <a:pt x="298" y="1512"/>
                  </a:cubicBezTo>
                  <a:cubicBezTo>
                    <a:pt x="295" y="1562"/>
                    <a:pt x="251" y="1762"/>
                    <a:pt x="333" y="2014"/>
                  </a:cubicBezTo>
                  <a:cubicBezTo>
                    <a:pt x="338" y="2029"/>
                    <a:pt x="338" y="2079"/>
                    <a:pt x="344" y="2107"/>
                  </a:cubicBezTo>
                  <a:cubicBezTo>
                    <a:pt x="345" y="2114"/>
                    <a:pt x="359" y="2145"/>
                    <a:pt x="360" y="2189"/>
                  </a:cubicBezTo>
                  <a:cubicBezTo>
                    <a:pt x="361" y="2259"/>
                    <a:pt x="354" y="2349"/>
                    <a:pt x="356" y="2399"/>
                  </a:cubicBezTo>
                  <a:cubicBezTo>
                    <a:pt x="359" y="2481"/>
                    <a:pt x="393" y="2556"/>
                    <a:pt x="407" y="2609"/>
                  </a:cubicBezTo>
                  <a:cubicBezTo>
                    <a:pt x="420" y="2661"/>
                    <a:pt x="425" y="2703"/>
                    <a:pt x="422" y="2713"/>
                  </a:cubicBezTo>
                  <a:cubicBezTo>
                    <a:pt x="420" y="2722"/>
                    <a:pt x="418" y="2740"/>
                    <a:pt x="425" y="2755"/>
                  </a:cubicBezTo>
                  <a:cubicBezTo>
                    <a:pt x="426" y="2756"/>
                    <a:pt x="402" y="2808"/>
                    <a:pt x="389" y="2817"/>
                  </a:cubicBezTo>
                  <a:cubicBezTo>
                    <a:pt x="377" y="2827"/>
                    <a:pt x="373" y="2835"/>
                    <a:pt x="364" y="2840"/>
                  </a:cubicBezTo>
                  <a:cubicBezTo>
                    <a:pt x="354" y="2845"/>
                    <a:pt x="349" y="2850"/>
                    <a:pt x="345" y="2861"/>
                  </a:cubicBezTo>
                  <a:cubicBezTo>
                    <a:pt x="342" y="2869"/>
                    <a:pt x="333" y="2881"/>
                    <a:pt x="340" y="2887"/>
                  </a:cubicBezTo>
                  <a:cubicBezTo>
                    <a:pt x="341" y="2888"/>
                    <a:pt x="342" y="2888"/>
                    <a:pt x="343" y="2889"/>
                  </a:cubicBezTo>
                  <a:cubicBezTo>
                    <a:pt x="344" y="2889"/>
                    <a:pt x="344" y="2889"/>
                    <a:pt x="344" y="2889"/>
                  </a:cubicBezTo>
                  <a:cubicBezTo>
                    <a:pt x="343" y="2892"/>
                    <a:pt x="343" y="2894"/>
                    <a:pt x="344" y="2896"/>
                  </a:cubicBezTo>
                  <a:cubicBezTo>
                    <a:pt x="348" y="2903"/>
                    <a:pt x="355" y="2905"/>
                    <a:pt x="364" y="2904"/>
                  </a:cubicBezTo>
                  <a:cubicBezTo>
                    <a:pt x="365" y="2902"/>
                    <a:pt x="365" y="2902"/>
                    <a:pt x="365" y="2902"/>
                  </a:cubicBezTo>
                  <a:cubicBezTo>
                    <a:pt x="366" y="2905"/>
                    <a:pt x="366" y="2908"/>
                    <a:pt x="368" y="2910"/>
                  </a:cubicBezTo>
                  <a:cubicBezTo>
                    <a:pt x="374" y="2919"/>
                    <a:pt x="394" y="2923"/>
                    <a:pt x="402" y="2915"/>
                  </a:cubicBezTo>
                  <a:cubicBezTo>
                    <a:pt x="403" y="2916"/>
                    <a:pt x="404" y="2916"/>
                    <a:pt x="406" y="2917"/>
                  </a:cubicBezTo>
                  <a:cubicBezTo>
                    <a:pt x="407" y="2917"/>
                    <a:pt x="408" y="2917"/>
                    <a:pt x="409" y="2918"/>
                  </a:cubicBezTo>
                  <a:cubicBezTo>
                    <a:pt x="410" y="2918"/>
                    <a:pt x="410" y="2918"/>
                    <a:pt x="411" y="2918"/>
                  </a:cubicBezTo>
                  <a:cubicBezTo>
                    <a:pt x="413" y="2919"/>
                    <a:pt x="414" y="2919"/>
                    <a:pt x="416" y="2919"/>
                  </a:cubicBezTo>
                  <a:cubicBezTo>
                    <a:pt x="416" y="2919"/>
                    <a:pt x="416" y="2919"/>
                    <a:pt x="416" y="2919"/>
                  </a:cubicBezTo>
                  <a:cubicBezTo>
                    <a:pt x="425" y="2920"/>
                    <a:pt x="435" y="2918"/>
                    <a:pt x="440" y="2912"/>
                  </a:cubicBezTo>
                  <a:cubicBezTo>
                    <a:pt x="440" y="2912"/>
                    <a:pt x="440" y="2912"/>
                    <a:pt x="440" y="2912"/>
                  </a:cubicBezTo>
                  <a:cubicBezTo>
                    <a:pt x="440" y="2913"/>
                    <a:pt x="441" y="2913"/>
                    <a:pt x="441" y="2914"/>
                  </a:cubicBezTo>
                  <a:cubicBezTo>
                    <a:pt x="441" y="2913"/>
                    <a:pt x="441" y="2913"/>
                    <a:pt x="441" y="2913"/>
                  </a:cubicBezTo>
                  <a:cubicBezTo>
                    <a:pt x="446" y="2925"/>
                    <a:pt x="462" y="2926"/>
                    <a:pt x="475" y="2924"/>
                  </a:cubicBezTo>
                  <a:cubicBezTo>
                    <a:pt x="475" y="2924"/>
                    <a:pt x="475" y="2924"/>
                    <a:pt x="475" y="2924"/>
                  </a:cubicBezTo>
                  <a:cubicBezTo>
                    <a:pt x="476" y="2924"/>
                    <a:pt x="477" y="2924"/>
                    <a:pt x="478" y="2924"/>
                  </a:cubicBezTo>
                  <a:cubicBezTo>
                    <a:pt x="478" y="2924"/>
                    <a:pt x="479" y="2923"/>
                    <a:pt x="479" y="2923"/>
                  </a:cubicBezTo>
                  <a:cubicBezTo>
                    <a:pt x="480" y="2923"/>
                    <a:pt x="480" y="2923"/>
                    <a:pt x="481" y="2923"/>
                  </a:cubicBezTo>
                  <a:cubicBezTo>
                    <a:pt x="482" y="2923"/>
                    <a:pt x="482" y="2923"/>
                    <a:pt x="483" y="2923"/>
                  </a:cubicBezTo>
                  <a:cubicBezTo>
                    <a:pt x="485" y="2922"/>
                    <a:pt x="486" y="2922"/>
                    <a:pt x="488" y="2921"/>
                  </a:cubicBezTo>
                  <a:cubicBezTo>
                    <a:pt x="488" y="2921"/>
                    <a:pt x="489" y="2921"/>
                    <a:pt x="489" y="2921"/>
                  </a:cubicBezTo>
                  <a:cubicBezTo>
                    <a:pt x="490" y="2921"/>
                    <a:pt x="491" y="2920"/>
                    <a:pt x="492" y="2920"/>
                  </a:cubicBezTo>
                  <a:cubicBezTo>
                    <a:pt x="492" y="2920"/>
                    <a:pt x="493" y="2919"/>
                    <a:pt x="493" y="2919"/>
                  </a:cubicBezTo>
                  <a:cubicBezTo>
                    <a:pt x="494" y="2919"/>
                    <a:pt x="495" y="2918"/>
                    <a:pt x="496" y="2918"/>
                  </a:cubicBezTo>
                  <a:cubicBezTo>
                    <a:pt x="496" y="2918"/>
                    <a:pt x="496" y="2917"/>
                    <a:pt x="497" y="2917"/>
                  </a:cubicBezTo>
                  <a:cubicBezTo>
                    <a:pt x="498" y="2917"/>
                    <a:pt x="498" y="2916"/>
                    <a:pt x="499" y="2916"/>
                  </a:cubicBezTo>
                  <a:cubicBezTo>
                    <a:pt x="499" y="2915"/>
                    <a:pt x="500" y="2915"/>
                    <a:pt x="500" y="2915"/>
                  </a:cubicBezTo>
                  <a:cubicBezTo>
                    <a:pt x="501" y="2914"/>
                    <a:pt x="501" y="2914"/>
                    <a:pt x="502" y="2913"/>
                  </a:cubicBezTo>
                  <a:cubicBezTo>
                    <a:pt x="502" y="2913"/>
                    <a:pt x="503" y="2913"/>
                    <a:pt x="503" y="2913"/>
                  </a:cubicBezTo>
                  <a:cubicBezTo>
                    <a:pt x="505" y="2911"/>
                    <a:pt x="506" y="2909"/>
                    <a:pt x="508" y="2908"/>
                  </a:cubicBezTo>
                  <a:cubicBezTo>
                    <a:pt x="508" y="2908"/>
                    <a:pt x="508" y="2908"/>
                    <a:pt x="508" y="2908"/>
                  </a:cubicBezTo>
                  <a:cubicBezTo>
                    <a:pt x="508" y="2908"/>
                    <a:pt x="508" y="2908"/>
                    <a:pt x="508" y="2908"/>
                  </a:cubicBezTo>
                  <a:cubicBezTo>
                    <a:pt x="509" y="2907"/>
                    <a:pt x="510" y="2906"/>
                    <a:pt x="511" y="2905"/>
                  </a:cubicBezTo>
                  <a:cubicBezTo>
                    <a:pt x="519" y="2899"/>
                    <a:pt x="525" y="2894"/>
                    <a:pt x="523" y="2879"/>
                  </a:cubicBezTo>
                  <a:cubicBezTo>
                    <a:pt x="520" y="2864"/>
                    <a:pt x="522" y="2864"/>
                    <a:pt x="524" y="2846"/>
                  </a:cubicBezTo>
                  <a:cubicBezTo>
                    <a:pt x="525" y="2835"/>
                    <a:pt x="534" y="2832"/>
                    <a:pt x="536" y="2815"/>
                  </a:cubicBezTo>
                  <a:cubicBezTo>
                    <a:pt x="537" y="2801"/>
                    <a:pt x="526" y="2741"/>
                    <a:pt x="527" y="2733"/>
                  </a:cubicBezTo>
                  <a:cubicBezTo>
                    <a:pt x="530" y="2715"/>
                    <a:pt x="517" y="2700"/>
                    <a:pt x="513" y="2669"/>
                  </a:cubicBezTo>
                  <a:cubicBezTo>
                    <a:pt x="508" y="2639"/>
                    <a:pt x="520" y="2535"/>
                    <a:pt x="520" y="2516"/>
                  </a:cubicBezTo>
                  <a:cubicBezTo>
                    <a:pt x="520" y="2480"/>
                    <a:pt x="539" y="2421"/>
                    <a:pt x="534" y="2348"/>
                  </a:cubicBezTo>
                  <a:cubicBezTo>
                    <a:pt x="531" y="2306"/>
                    <a:pt x="510" y="2177"/>
                    <a:pt x="510" y="2148"/>
                  </a:cubicBezTo>
                  <a:cubicBezTo>
                    <a:pt x="510" y="2143"/>
                    <a:pt x="509" y="2110"/>
                    <a:pt x="511" y="2105"/>
                  </a:cubicBezTo>
                  <a:cubicBezTo>
                    <a:pt x="517" y="2085"/>
                    <a:pt x="544" y="1849"/>
                    <a:pt x="544" y="1847"/>
                  </a:cubicBezTo>
                  <a:cubicBezTo>
                    <a:pt x="547" y="1823"/>
                    <a:pt x="555" y="1690"/>
                    <a:pt x="558" y="1646"/>
                  </a:cubicBezTo>
                  <a:cubicBezTo>
                    <a:pt x="559" y="1646"/>
                    <a:pt x="561" y="1646"/>
                    <a:pt x="562" y="1646"/>
                  </a:cubicBezTo>
                  <a:cubicBezTo>
                    <a:pt x="565" y="1689"/>
                    <a:pt x="573" y="1823"/>
                    <a:pt x="576" y="1847"/>
                  </a:cubicBezTo>
                  <a:cubicBezTo>
                    <a:pt x="576" y="1849"/>
                    <a:pt x="603" y="2085"/>
                    <a:pt x="609" y="2105"/>
                  </a:cubicBezTo>
                  <a:cubicBezTo>
                    <a:pt x="611" y="2110"/>
                    <a:pt x="610" y="2143"/>
                    <a:pt x="610" y="2148"/>
                  </a:cubicBezTo>
                  <a:cubicBezTo>
                    <a:pt x="610" y="2177"/>
                    <a:pt x="589" y="2306"/>
                    <a:pt x="586" y="2348"/>
                  </a:cubicBezTo>
                  <a:cubicBezTo>
                    <a:pt x="581" y="2421"/>
                    <a:pt x="600" y="2480"/>
                    <a:pt x="600" y="2516"/>
                  </a:cubicBezTo>
                  <a:cubicBezTo>
                    <a:pt x="600" y="2535"/>
                    <a:pt x="612" y="2639"/>
                    <a:pt x="607" y="2669"/>
                  </a:cubicBezTo>
                  <a:cubicBezTo>
                    <a:pt x="603" y="2700"/>
                    <a:pt x="590" y="2715"/>
                    <a:pt x="593" y="2733"/>
                  </a:cubicBezTo>
                  <a:cubicBezTo>
                    <a:pt x="594" y="2741"/>
                    <a:pt x="583" y="2801"/>
                    <a:pt x="584" y="2815"/>
                  </a:cubicBezTo>
                  <a:cubicBezTo>
                    <a:pt x="586" y="2832"/>
                    <a:pt x="595" y="2835"/>
                    <a:pt x="596" y="2846"/>
                  </a:cubicBezTo>
                  <a:cubicBezTo>
                    <a:pt x="598" y="2864"/>
                    <a:pt x="600" y="2864"/>
                    <a:pt x="597" y="2879"/>
                  </a:cubicBezTo>
                  <a:cubicBezTo>
                    <a:pt x="595" y="2894"/>
                    <a:pt x="601" y="2899"/>
                    <a:pt x="609" y="2905"/>
                  </a:cubicBezTo>
                  <a:cubicBezTo>
                    <a:pt x="610" y="2906"/>
                    <a:pt x="611" y="2907"/>
                    <a:pt x="612" y="2908"/>
                  </a:cubicBezTo>
                  <a:cubicBezTo>
                    <a:pt x="612" y="2908"/>
                    <a:pt x="612" y="2908"/>
                    <a:pt x="612" y="2908"/>
                  </a:cubicBezTo>
                  <a:cubicBezTo>
                    <a:pt x="612" y="2908"/>
                    <a:pt x="612" y="2908"/>
                    <a:pt x="612" y="2908"/>
                  </a:cubicBezTo>
                  <a:cubicBezTo>
                    <a:pt x="614" y="2909"/>
                    <a:pt x="615" y="2911"/>
                    <a:pt x="617" y="2913"/>
                  </a:cubicBezTo>
                  <a:cubicBezTo>
                    <a:pt x="617" y="2913"/>
                    <a:pt x="618" y="2913"/>
                    <a:pt x="618" y="2913"/>
                  </a:cubicBezTo>
                  <a:cubicBezTo>
                    <a:pt x="619" y="2914"/>
                    <a:pt x="619" y="2914"/>
                    <a:pt x="620" y="2915"/>
                  </a:cubicBezTo>
                  <a:cubicBezTo>
                    <a:pt x="620" y="2915"/>
                    <a:pt x="621" y="2915"/>
                    <a:pt x="621" y="2916"/>
                  </a:cubicBezTo>
                  <a:cubicBezTo>
                    <a:pt x="622" y="2916"/>
                    <a:pt x="622" y="2917"/>
                    <a:pt x="623" y="2917"/>
                  </a:cubicBezTo>
                  <a:cubicBezTo>
                    <a:pt x="624" y="2917"/>
                    <a:pt x="624" y="2918"/>
                    <a:pt x="624" y="2918"/>
                  </a:cubicBezTo>
                  <a:cubicBezTo>
                    <a:pt x="625" y="2918"/>
                    <a:pt x="626" y="2919"/>
                    <a:pt x="627" y="2919"/>
                  </a:cubicBezTo>
                  <a:cubicBezTo>
                    <a:pt x="627" y="2919"/>
                    <a:pt x="628" y="2920"/>
                    <a:pt x="628" y="2920"/>
                  </a:cubicBezTo>
                  <a:cubicBezTo>
                    <a:pt x="629" y="2920"/>
                    <a:pt x="630" y="2921"/>
                    <a:pt x="631" y="2921"/>
                  </a:cubicBezTo>
                  <a:cubicBezTo>
                    <a:pt x="631" y="2921"/>
                    <a:pt x="632" y="2921"/>
                    <a:pt x="632" y="2921"/>
                  </a:cubicBezTo>
                  <a:cubicBezTo>
                    <a:pt x="634" y="2922"/>
                    <a:pt x="635" y="2922"/>
                    <a:pt x="637" y="2923"/>
                  </a:cubicBezTo>
                  <a:cubicBezTo>
                    <a:pt x="638" y="2923"/>
                    <a:pt x="639" y="2923"/>
                    <a:pt x="639" y="2923"/>
                  </a:cubicBezTo>
                  <a:cubicBezTo>
                    <a:pt x="640" y="2923"/>
                    <a:pt x="640" y="2923"/>
                    <a:pt x="641" y="2923"/>
                  </a:cubicBezTo>
                  <a:cubicBezTo>
                    <a:pt x="641" y="2923"/>
                    <a:pt x="642" y="2924"/>
                    <a:pt x="642" y="2924"/>
                  </a:cubicBezTo>
                  <a:cubicBezTo>
                    <a:pt x="643" y="2924"/>
                    <a:pt x="644" y="2924"/>
                    <a:pt x="644" y="2924"/>
                  </a:cubicBezTo>
                  <a:cubicBezTo>
                    <a:pt x="645" y="2924"/>
                    <a:pt x="645" y="2924"/>
                    <a:pt x="645" y="2924"/>
                  </a:cubicBezTo>
                  <a:cubicBezTo>
                    <a:pt x="646" y="2924"/>
                    <a:pt x="647" y="2924"/>
                    <a:pt x="648" y="2924"/>
                  </a:cubicBezTo>
                  <a:cubicBezTo>
                    <a:pt x="648" y="2924"/>
                    <a:pt x="648" y="2924"/>
                    <a:pt x="648" y="2924"/>
                  </a:cubicBezTo>
                  <a:cubicBezTo>
                    <a:pt x="660" y="2925"/>
                    <a:pt x="674" y="2924"/>
                    <a:pt x="679" y="2914"/>
                  </a:cubicBezTo>
                  <a:cubicBezTo>
                    <a:pt x="679" y="2914"/>
                    <a:pt x="679" y="2914"/>
                    <a:pt x="679" y="2914"/>
                  </a:cubicBezTo>
                  <a:cubicBezTo>
                    <a:pt x="679" y="2914"/>
                    <a:pt x="679" y="2914"/>
                    <a:pt x="679" y="2914"/>
                  </a:cubicBezTo>
                  <a:cubicBezTo>
                    <a:pt x="679" y="2913"/>
                    <a:pt x="679" y="2913"/>
                    <a:pt x="680" y="2912"/>
                  </a:cubicBezTo>
                  <a:cubicBezTo>
                    <a:pt x="680" y="2912"/>
                    <a:pt x="680" y="2912"/>
                    <a:pt x="680" y="2912"/>
                  </a:cubicBezTo>
                  <a:cubicBezTo>
                    <a:pt x="685" y="2918"/>
                    <a:pt x="695" y="2920"/>
                    <a:pt x="704" y="2919"/>
                  </a:cubicBezTo>
                  <a:cubicBezTo>
                    <a:pt x="704" y="2919"/>
                    <a:pt x="704" y="2919"/>
                    <a:pt x="704" y="2919"/>
                  </a:cubicBezTo>
                  <a:cubicBezTo>
                    <a:pt x="706" y="2919"/>
                    <a:pt x="707" y="2919"/>
                    <a:pt x="709" y="2918"/>
                  </a:cubicBezTo>
                  <a:cubicBezTo>
                    <a:pt x="710" y="2918"/>
                    <a:pt x="710" y="2918"/>
                    <a:pt x="711" y="2918"/>
                  </a:cubicBezTo>
                  <a:cubicBezTo>
                    <a:pt x="712" y="2917"/>
                    <a:pt x="713" y="2917"/>
                    <a:pt x="714" y="2917"/>
                  </a:cubicBezTo>
                  <a:cubicBezTo>
                    <a:pt x="716" y="2916"/>
                    <a:pt x="717" y="2916"/>
                    <a:pt x="718" y="2915"/>
                  </a:cubicBezTo>
                  <a:cubicBezTo>
                    <a:pt x="726" y="2923"/>
                    <a:pt x="746" y="2919"/>
                    <a:pt x="752" y="2910"/>
                  </a:cubicBezTo>
                  <a:cubicBezTo>
                    <a:pt x="754" y="2908"/>
                    <a:pt x="754" y="2905"/>
                    <a:pt x="755" y="2903"/>
                  </a:cubicBezTo>
                  <a:cubicBezTo>
                    <a:pt x="756" y="2904"/>
                    <a:pt x="756" y="2904"/>
                    <a:pt x="756" y="2904"/>
                  </a:cubicBezTo>
                  <a:cubicBezTo>
                    <a:pt x="765" y="2905"/>
                    <a:pt x="775" y="2902"/>
                    <a:pt x="776" y="2896"/>
                  </a:cubicBezTo>
                  <a:cubicBezTo>
                    <a:pt x="777" y="2894"/>
                    <a:pt x="777" y="2892"/>
                    <a:pt x="777" y="2889"/>
                  </a:cubicBezTo>
                  <a:cubicBezTo>
                    <a:pt x="777" y="2889"/>
                    <a:pt x="777" y="2889"/>
                    <a:pt x="777" y="2889"/>
                  </a:cubicBezTo>
                  <a:cubicBezTo>
                    <a:pt x="778" y="2888"/>
                    <a:pt x="779" y="2888"/>
                    <a:pt x="780" y="2887"/>
                  </a:cubicBezTo>
                  <a:cubicBezTo>
                    <a:pt x="787" y="2881"/>
                    <a:pt x="778" y="2869"/>
                    <a:pt x="775" y="2861"/>
                  </a:cubicBezTo>
                  <a:cubicBezTo>
                    <a:pt x="771" y="2850"/>
                    <a:pt x="766" y="2845"/>
                    <a:pt x="756" y="2840"/>
                  </a:cubicBezTo>
                  <a:cubicBezTo>
                    <a:pt x="747" y="2835"/>
                    <a:pt x="743" y="2827"/>
                    <a:pt x="731" y="2817"/>
                  </a:cubicBezTo>
                  <a:cubicBezTo>
                    <a:pt x="718" y="2808"/>
                    <a:pt x="694" y="2756"/>
                    <a:pt x="695" y="2755"/>
                  </a:cubicBezTo>
                  <a:cubicBezTo>
                    <a:pt x="702" y="2740"/>
                    <a:pt x="700" y="2722"/>
                    <a:pt x="698" y="2713"/>
                  </a:cubicBezTo>
                  <a:cubicBezTo>
                    <a:pt x="695" y="2703"/>
                    <a:pt x="700" y="2661"/>
                    <a:pt x="714" y="2609"/>
                  </a:cubicBezTo>
                  <a:cubicBezTo>
                    <a:pt x="727" y="2556"/>
                    <a:pt x="761" y="2481"/>
                    <a:pt x="764" y="2399"/>
                  </a:cubicBezTo>
                  <a:cubicBezTo>
                    <a:pt x="766" y="2349"/>
                    <a:pt x="759" y="2259"/>
                    <a:pt x="760" y="2189"/>
                  </a:cubicBezTo>
                  <a:cubicBezTo>
                    <a:pt x="761" y="2145"/>
                    <a:pt x="775" y="2114"/>
                    <a:pt x="776" y="2107"/>
                  </a:cubicBezTo>
                  <a:cubicBezTo>
                    <a:pt x="782" y="2079"/>
                    <a:pt x="782" y="2029"/>
                    <a:pt x="787" y="2014"/>
                  </a:cubicBezTo>
                  <a:cubicBezTo>
                    <a:pt x="869" y="1762"/>
                    <a:pt x="825" y="1562"/>
                    <a:pt x="822" y="1512"/>
                  </a:cubicBezTo>
                  <a:cubicBezTo>
                    <a:pt x="823" y="1512"/>
                    <a:pt x="823" y="1512"/>
                    <a:pt x="823" y="1512"/>
                  </a:cubicBezTo>
                  <a:cubicBezTo>
                    <a:pt x="821" y="1472"/>
                    <a:pt x="828" y="1447"/>
                    <a:pt x="825" y="1429"/>
                  </a:cubicBezTo>
                  <a:cubicBezTo>
                    <a:pt x="825" y="1428"/>
                    <a:pt x="825" y="1426"/>
                    <a:pt x="825" y="1425"/>
                  </a:cubicBezTo>
                  <a:cubicBezTo>
                    <a:pt x="825" y="1425"/>
                    <a:pt x="825" y="1424"/>
                    <a:pt x="825" y="1424"/>
                  </a:cubicBezTo>
                  <a:cubicBezTo>
                    <a:pt x="825" y="1423"/>
                    <a:pt x="824" y="1422"/>
                    <a:pt x="824" y="1421"/>
                  </a:cubicBezTo>
                  <a:cubicBezTo>
                    <a:pt x="824" y="1421"/>
                    <a:pt x="824" y="1420"/>
                    <a:pt x="824" y="1420"/>
                  </a:cubicBezTo>
                  <a:cubicBezTo>
                    <a:pt x="824" y="1419"/>
                    <a:pt x="824" y="1418"/>
                    <a:pt x="824" y="1417"/>
                  </a:cubicBezTo>
                  <a:cubicBezTo>
                    <a:pt x="824" y="1416"/>
                    <a:pt x="824" y="1416"/>
                    <a:pt x="824" y="1415"/>
                  </a:cubicBezTo>
                  <a:cubicBezTo>
                    <a:pt x="824" y="1414"/>
                    <a:pt x="824" y="1413"/>
                    <a:pt x="823" y="1412"/>
                  </a:cubicBezTo>
                  <a:cubicBezTo>
                    <a:pt x="823" y="1411"/>
                    <a:pt x="823" y="1411"/>
                    <a:pt x="823" y="1410"/>
                  </a:cubicBezTo>
                  <a:cubicBezTo>
                    <a:pt x="823" y="1409"/>
                    <a:pt x="823" y="1408"/>
                    <a:pt x="823" y="1407"/>
                  </a:cubicBezTo>
                  <a:cubicBezTo>
                    <a:pt x="823" y="1406"/>
                    <a:pt x="823" y="1406"/>
                    <a:pt x="822" y="1405"/>
                  </a:cubicBezTo>
                  <a:cubicBezTo>
                    <a:pt x="822" y="1404"/>
                    <a:pt x="822" y="1403"/>
                    <a:pt x="822" y="1401"/>
                  </a:cubicBezTo>
                  <a:cubicBezTo>
                    <a:pt x="822" y="1401"/>
                    <a:pt x="822" y="1400"/>
                    <a:pt x="822" y="1399"/>
                  </a:cubicBezTo>
                  <a:cubicBezTo>
                    <a:pt x="821" y="1398"/>
                    <a:pt x="821" y="1397"/>
                    <a:pt x="821" y="1396"/>
                  </a:cubicBezTo>
                  <a:cubicBezTo>
                    <a:pt x="821" y="1395"/>
                    <a:pt x="821" y="1394"/>
                    <a:pt x="821" y="1394"/>
                  </a:cubicBezTo>
                  <a:cubicBezTo>
                    <a:pt x="821" y="1392"/>
                    <a:pt x="820" y="1391"/>
                    <a:pt x="820" y="1390"/>
                  </a:cubicBezTo>
                  <a:cubicBezTo>
                    <a:pt x="820" y="1389"/>
                    <a:pt x="820" y="1388"/>
                    <a:pt x="820" y="1387"/>
                  </a:cubicBezTo>
                  <a:cubicBezTo>
                    <a:pt x="820" y="1386"/>
                    <a:pt x="819" y="1385"/>
                    <a:pt x="819" y="1384"/>
                  </a:cubicBezTo>
                  <a:cubicBezTo>
                    <a:pt x="819" y="1383"/>
                    <a:pt x="819" y="1382"/>
                    <a:pt x="819" y="1381"/>
                  </a:cubicBezTo>
                  <a:cubicBezTo>
                    <a:pt x="818" y="1380"/>
                    <a:pt x="818" y="1379"/>
                    <a:pt x="818" y="1377"/>
                  </a:cubicBezTo>
                  <a:cubicBezTo>
                    <a:pt x="818" y="1376"/>
                    <a:pt x="818" y="1376"/>
                    <a:pt x="818" y="1375"/>
                  </a:cubicBezTo>
                  <a:cubicBezTo>
                    <a:pt x="817" y="1374"/>
                    <a:pt x="817" y="1372"/>
                    <a:pt x="817" y="1371"/>
                  </a:cubicBezTo>
                  <a:cubicBezTo>
                    <a:pt x="817" y="1370"/>
                    <a:pt x="816" y="1369"/>
                    <a:pt x="816" y="1369"/>
                  </a:cubicBezTo>
                  <a:cubicBezTo>
                    <a:pt x="816" y="1367"/>
                    <a:pt x="816" y="1366"/>
                    <a:pt x="816" y="1364"/>
                  </a:cubicBezTo>
                  <a:cubicBezTo>
                    <a:pt x="815" y="1363"/>
                    <a:pt x="815" y="1363"/>
                    <a:pt x="815" y="1362"/>
                  </a:cubicBezTo>
                  <a:cubicBezTo>
                    <a:pt x="815" y="1360"/>
                    <a:pt x="815" y="1359"/>
                    <a:pt x="814" y="1358"/>
                  </a:cubicBezTo>
                  <a:cubicBezTo>
                    <a:pt x="814" y="1357"/>
                    <a:pt x="814" y="1356"/>
                    <a:pt x="814" y="1355"/>
                  </a:cubicBezTo>
                  <a:cubicBezTo>
                    <a:pt x="814" y="1354"/>
                    <a:pt x="813" y="1352"/>
                    <a:pt x="813" y="1351"/>
                  </a:cubicBezTo>
                  <a:cubicBezTo>
                    <a:pt x="813" y="1350"/>
                    <a:pt x="813" y="1349"/>
                    <a:pt x="812" y="1348"/>
                  </a:cubicBezTo>
                  <a:cubicBezTo>
                    <a:pt x="812" y="1347"/>
                    <a:pt x="812" y="1346"/>
                    <a:pt x="812" y="1345"/>
                  </a:cubicBezTo>
                  <a:cubicBezTo>
                    <a:pt x="811" y="1344"/>
                    <a:pt x="811" y="1343"/>
                    <a:pt x="811" y="1342"/>
                  </a:cubicBezTo>
                  <a:cubicBezTo>
                    <a:pt x="811" y="1341"/>
                    <a:pt x="811" y="1339"/>
                    <a:pt x="810" y="1338"/>
                  </a:cubicBezTo>
                  <a:cubicBezTo>
                    <a:pt x="810" y="1337"/>
                    <a:pt x="810" y="1336"/>
                    <a:pt x="810" y="1335"/>
                  </a:cubicBezTo>
                  <a:cubicBezTo>
                    <a:pt x="809" y="1334"/>
                    <a:pt x="809" y="1333"/>
                    <a:pt x="809" y="1332"/>
                  </a:cubicBezTo>
                  <a:cubicBezTo>
                    <a:pt x="809" y="1331"/>
                    <a:pt x="808" y="1330"/>
                    <a:pt x="808" y="1329"/>
                  </a:cubicBezTo>
                  <a:cubicBezTo>
                    <a:pt x="808" y="1328"/>
                    <a:pt x="808" y="1326"/>
                    <a:pt x="808" y="1325"/>
                  </a:cubicBezTo>
                  <a:cubicBezTo>
                    <a:pt x="807" y="1324"/>
                    <a:pt x="807" y="1323"/>
                    <a:pt x="807" y="1322"/>
                  </a:cubicBezTo>
                  <a:cubicBezTo>
                    <a:pt x="807" y="1321"/>
                    <a:pt x="806" y="1320"/>
                    <a:pt x="806" y="1319"/>
                  </a:cubicBezTo>
                  <a:cubicBezTo>
                    <a:pt x="806" y="1318"/>
                    <a:pt x="806" y="1317"/>
                    <a:pt x="805" y="1316"/>
                  </a:cubicBezTo>
                  <a:cubicBezTo>
                    <a:pt x="805" y="1315"/>
                    <a:pt x="805" y="1314"/>
                    <a:pt x="805" y="1314"/>
                  </a:cubicBezTo>
                  <a:cubicBezTo>
                    <a:pt x="805" y="1312"/>
                    <a:pt x="804" y="1311"/>
                    <a:pt x="804" y="1310"/>
                  </a:cubicBezTo>
                  <a:cubicBezTo>
                    <a:pt x="804" y="1309"/>
                    <a:pt x="804" y="1309"/>
                    <a:pt x="804" y="1308"/>
                  </a:cubicBezTo>
                  <a:cubicBezTo>
                    <a:pt x="803" y="1307"/>
                    <a:pt x="803" y="1305"/>
                    <a:pt x="803" y="1304"/>
                  </a:cubicBezTo>
                  <a:cubicBezTo>
                    <a:pt x="803" y="1304"/>
                    <a:pt x="802" y="1303"/>
                    <a:pt x="802" y="1303"/>
                  </a:cubicBezTo>
                  <a:cubicBezTo>
                    <a:pt x="802" y="1301"/>
                    <a:pt x="802" y="1300"/>
                    <a:pt x="801" y="1299"/>
                  </a:cubicBezTo>
                  <a:cubicBezTo>
                    <a:pt x="801" y="1298"/>
                    <a:pt x="801" y="1298"/>
                    <a:pt x="801" y="1298"/>
                  </a:cubicBezTo>
                  <a:cubicBezTo>
                    <a:pt x="798" y="1284"/>
                    <a:pt x="795" y="1273"/>
                    <a:pt x="793" y="1268"/>
                  </a:cubicBezTo>
                  <a:cubicBezTo>
                    <a:pt x="793" y="1268"/>
                    <a:pt x="793" y="1268"/>
                    <a:pt x="793" y="1268"/>
                  </a:cubicBezTo>
                  <a:cubicBezTo>
                    <a:pt x="793" y="1267"/>
                    <a:pt x="793" y="1266"/>
                    <a:pt x="792" y="1266"/>
                  </a:cubicBezTo>
                  <a:cubicBezTo>
                    <a:pt x="792" y="1266"/>
                    <a:pt x="792" y="1266"/>
                    <a:pt x="792" y="1266"/>
                  </a:cubicBezTo>
                  <a:cubicBezTo>
                    <a:pt x="792" y="1265"/>
                    <a:pt x="793" y="1265"/>
                    <a:pt x="793" y="1265"/>
                  </a:cubicBezTo>
                  <a:cubicBezTo>
                    <a:pt x="792" y="1264"/>
                    <a:pt x="792" y="1264"/>
                    <a:pt x="792" y="1264"/>
                  </a:cubicBezTo>
                  <a:cubicBezTo>
                    <a:pt x="792" y="1264"/>
                    <a:pt x="806" y="1107"/>
                    <a:pt x="803" y="1098"/>
                  </a:cubicBezTo>
                  <a:cubicBezTo>
                    <a:pt x="804" y="1068"/>
                    <a:pt x="820" y="1011"/>
                    <a:pt x="818" y="980"/>
                  </a:cubicBezTo>
                  <a:cubicBezTo>
                    <a:pt x="820" y="942"/>
                    <a:pt x="825" y="918"/>
                    <a:pt x="825" y="904"/>
                  </a:cubicBezTo>
                  <a:cubicBezTo>
                    <a:pt x="825" y="902"/>
                    <a:pt x="825" y="902"/>
                    <a:pt x="825" y="902"/>
                  </a:cubicBezTo>
                  <a:cubicBezTo>
                    <a:pt x="826" y="915"/>
                    <a:pt x="827" y="926"/>
                    <a:pt x="827" y="932"/>
                  </a:cubicBezTo>
                  <a:cubicBezTo>
                    <a:pt x="829" y="942"/>
                    <a:pt x="829" y="957"/>
                    <a:pt x="831" y="960"/>
                  </a:cubicBezTo>
                  <a:cubicBezTo>
                    <a:pt x="833" y="975"/>
                    <a:pt x="845" y="1059"/>
                    <a:pt x="846" y="1090"/>
                  </a:cubicBezTo>
                  <a:cubicBezTo>
                    <a:pt x="840" y="1132"/>
                    <a:pt x="839" y="1159"/>
                    <a:pt x="851" y="1219"/>
                  </a:cubicBezTo>
                  <a:cubicBezTo>
                    <a:pt x="856" y="1251"/>
                    <a:pt x="914" y="1393"/>
                    <a:pt x="917" y="1409"/>
                  </a:cubicBezTo>
                  <a:cubicBezTo>
                    <a:pt x="920" y="1425"/>
                    <a:pt x="924" y="1441"/>
                    <a:pt x="926" y="1445"/>
                  </a:cubicBezTo>
                  <a:cubicBezTo>
                    <a:pt x="928" y="1449"/>
                    <a:pt x="914" y="1471"/>
                    <a:pt x="918" y="1486"/>
                  </a:cubicBezTo>
                  <a:cubicBezTo>
                    <a:pt x="922" y="1500"/>
                    <a:pt x="896" y="1546"/>
                    <a:pt x="904" y="1589"/>
                  </a:cubicBezTo>
                  <a:cubicBezTo>
                    <a:pt x="912" y="1632"/>
                    <a:pt x="913" y="1638"/>
                    <a:pt x="914" y="1647"/>
                  </a:cubicBezTo>
                  <a:cubicBezTo>
                    <a:pt x="915" y="1657"/>
                    <a:pt x="921" y="1667"/>
                    <a:pt x="924" y="1679"/>
                  </a:cubicBezTo>
                  <a:cubicBezTo>
                    <a:pt x="927" y="1691"/>
                    <a:pt x="932" y="1720"/>
                    <a:pt x="939" y="1720"/>
                  </a:cubicBezTo>
                  <a:cubicBezTo>
                    <a:pt x="940" y="1720"/>
                    <a:pt x="941" y="1720"/>
                    <a:pt x="941" y="1720"/>
                  </a:cubicBezTo>
                  <a:cubicBezTo>
                    <a:pt x="942" y="1720"/>
                    <a:pt x="942" y="1720"/>
                    <a:pt x="942" y="1720"/>
                  </a:cubicBezTo>
                  <a:cubicBezTo>
                    <a:pt x="942" y="1720"/>
                    <a:pt x="943" y="1720"/>
                    <a:pt x="943" y="1720"/>
                  </a:cubicBezTo>
                  <a:cubicBezTo>
                    <a:pt x="943" y="1720"/>
                    <a:pt x="943" y="1720"/>
                    <a:pt x="944" y="1720"/>
                  </a:cubicBezTo>
                  <a:cubicBezTo>
                    <a:pt x="944" y="1720"/>
                    <a:pt x="944" y="1720"/>
                    <a:pt x="944" y="1719"/>
                  </a:cubicBezTo>
                  <a:cubicBezTo>
                    <a:pt x="945" y="1719"/>
                    <a:pt x="945" y="1719"/>
                    <a:pt x="945" y="1719"/>
                  </a:cubicBezTo>
                  <a:cubicBezTo>
                    <a:pt x="945" y="1719"/>
                    <a:pt x="945" y="1719"/>
                    <a:pt x="945" y="1719"/>
                  </a:cubicBezTo>
                  <a:cubicBezTo>
                    <a:pt x="946" y="1718"/>
                    <a:pt x="946" y="1718"/>
                    <a:pt x="947" y="1717"/>
                  </a:cubicBezTo>
                  <a:cubicBezTo>
                    <a:pt x="947" y="1717"/>
                    <a:pt x="947" y="1717"/>
                    <a:pt x="947" y="1717"/>
                  </a:cubicBezTo>
                  <a:cubicBezTo>
                    <a:pt x="947" y="1717"/>
                    <a:pt x="947" y="1717"/>
                    <a:pt x="947" y="1716"/>
                  </a:cubicBezTo>
                  <a:cubicBezTo>
                    <a:pt x="947" y="1716"/>
                    <a:pt x="947" y="1716"/>
                    <a:pt x="947" y="1716"/>
                  </a:cubicBezTo>
                  <a:cubicBezTo>
                    <a:pt x="947" y="1717"/>
                    <a:pt x="947" y="1717"/>
                    <a:pt x="947" y="1717"/>
                  </a:cubicBezTo>
                  <a:cubicBezTo>
                    <a:pt x="947" y="1717"/>
                    <a:pt x="947" y="1716"/>
                    <a:pt x="947" y="1716"/>
                  </a:cubicBezTo>
                  <a:cubicBezTo>
                    <a:pt x="947" y="1716"/>
                    <a:pt x="947" y="1716"/>
                    <a:pt x="947" y="1716"/>
                  </a:cubicBezTo>
                  <a:cubicBezTo>
                    <a:pt x="947" y="1716"/>
                    <a:pt x="947" y="1715"/>
                    <a:pt x="947" y="1715"/>
                  </a:cubicBezTo>
                  <a:cubicBezTo>
                    <a:pt x="947" y="1715"/>
                    <a:pt x="949" y="1742"/>
                    <a:pt x="963" y="1742"/>
                  </a:cubicBezTo>
                  <a:cubicBezTo>
                    <a:pt x="972" y="1741"/>
                    <a:pt x="972" y="1733"/>
                    <a:pt x="972" y="1733"/>
                  </a:cubicBezTo>
                  <a:cubicBezTo>
                    <a:pt x="972" y="1733"/>
                    <a:pt x="974" y="1755"/>
                    <a:pt x="987" y="1753"/>
                  </a:cubicBezTo>
                  <a:cubicBezTo>
                    <a:pt x="999" y="1751"/>
                    <a:pt x="999" y="1739"/>
                    <a:pt x="999" y="1739"/>
                  </a:cubicBezTo>
                  <a:cubicBezTo>
                    <a:pt x="1007" y="1743"/>
                    <a:pt x="1020" y="1742"/>
                    <a:pt x="1023" y="1728"/>
                  </a:cubicBezTo>
                  <a:cubicBezTo>
                    <a:pt x="1026" y="1714"/>
                    <a:pt x="1033" y="1686"/>
                    <a:pt x="1032" y="1675"/>
                  </a:cubicBezTo>
                  <a:cubicBezTo>
                    <a:pt x="1032" y="1665"/>
                    <a:pt x="1039" y="1642"/>
                    <a:pt x="1039" y="1633"/>
                  </a:cubicBezTo>
                  <a:cubicBezTo>
                    <a:pt x="1046" y="1606"/>
                    <a:pt x="1053" y="1597"/>
                    <a:pt x="1051" y="1589"/>
                  </a:cubicBezTo>
                  <a:cubicBezTo>
                    <a:pt x="1060" y="1599"/>
                    <a:pt x="1068" y="1609"/>
                    <a:pt x="1072" y="1611"/>
                  </a:cubicBezTo>
                  <a:cubicBezTo>
                    <a:pt x="1074" y="1627"/>
                    <a:pt x="1090" y="1651"/>
                    <a:pt x="1103" y="1652"/>
                  </a:cubicBezTo>
                  <a:cubicBezTo>
                    <a:pt x="1120" y="1653"/>
                    <a:pt x="1116" y="1641"/>
                    <a:pt x="1111" y="1628"/>
                  </a:cubicBezTo>
                  <a:close/>
                  <a:moveTo>
                    <a:pt x="672" y="310"/>
                  </a:moveTo>
                  <a:cubicBezTo>
                    <a:pt x="672" y="310"/>
                    <a:pt x="672" y="310"/>
                    <a:pt x="672" y="310"/>
                  </a:cubicBezTo>
                  <a:cubicBezTo>
                    <a:pt x="672" y="310"/>
                    <a:pt x="672" y="310"/>
                    <a:pt x="672" y="310"/>
                  </a:cubicBezTo>
                  <a:cubicBezTo>
                    <a:pt x="672" y="310"/>
                    <a:pt x="672" y="310"/>
                    <a:pt x="672" y="310"/>
                  </a:cubicBezTo>
                  <a:close/>
                </a:path>
              </a:pathLst>
            </a:custGeom>
            <a:noFill/>
            <a:ln w="4763" cap="rnd">
              <a:solidFill>
                <a:srgbClr val="34343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7" name="Group 52">
            <a:extLst>
              <a:ext uri="{FF2B5EF4-FFF2-40B4-BE49-F238E27FC236}">
                <a16:creationId xmlns="" xmlns:a16="http://schemas.microsoft.com/office/drawing/2014/main" id="{BEF137BA-128A-FA46-950B-9F6BD7B7E1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496563" y="770058"/>
            <a:ext cx="857554" cy="2302504"/>
            <a:chOff x="4697" y="1889"/>
            <a:chExt cx="801" cy="2150"/>
          </a:xfrm>
        </p:grpSpPr>
        <p:sp>
          <p:nvSpPr>
            <p:cNvPr id="18" name="Freeform 53">
              <a:extLst>
                <a:ext uri="{FF2B5EF4-FFF2-40B4-BE49-F238E27FC236}">
                  <a16:creationId xmlns="" xmlns:a16="http://schemas.microsoft.com/office/drawing/2014/main" id="{730701E2-E55B-1546-AEB8-E079B2821A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97" y="1889"/>
              <a:ext cx="801" cy="2150"/>
            </a:xfrm>
            <a:custGeom>
              <a:avLst/>
              <a:gdLst>
                <a:gd name="T0" fmla="*/ 874 w 698"/>
                <a:gd name="T1" fmla="*/ 1298 h 1875"/>
                <a:gd name="T2" fmla="*/ 532 w 698"/>
                <a:gd name="T3" fmla="*/ 846 h 1875"/>
                <a:gd name="T4" fmla="*/ 418 w 698"/>
                <a:gd name="T5" fmla="*/ 616 h 1875"/>
                <a:gd name="T6" fmla="*/ 418 w 698"/>
                <a:gd name="T7" fmla="*/ 497 h 1875"/>
                <a:gd name="T8" fmla="*/ 568 w 698"/>
                <a:gd name="T9" fmla="*/ 572 h 1875"/>
                <a:gd name="T10" fmla="*/ 624 w 698"/>
                <a:gd name="T11" fmla="*/ 475 h 1875"/>
                <a:gd name="T12" fmla="*/ 690 w 698"/>
                <a:gd name="T13" fmla="*/ 422 h 1875"/>
                <a:gd name="T14" fmla="*/ 693 w 698"/>
                <a:gd name="T15" fmla="*/ 296 h 1875"/>
                <a:gd name="T16" fmla="*/ 624 w 698"/>
                <a:gd name="T17" fmla="*/ 79 h 1875"/>
                <a:gd name="T18" fmla="*/ 398 w 698"/>
                <a:gd name="T19" fmla="*/ 75 h 1875"/>
                <a:gd name="T20" fmla="*/ 328 w 698"/>
                <a:gd name="T21" fmla="*/ 95 h 1875"/>
                <a:gd name="T22" fmla="*/ 306 w 698"/>
                <a:gd name="T23" fmla="*/ 143 h 1875"/>
                <a:gd name="T24" fmla="*/ 297 w 698"/>
                <a:gd name="T25" fmla="*/ 197 h 1875"/>
                <a:gd name="T26" fmla="*/ 309 w 698"/>
                <a:gd name="T27" fmla="*/ 218 h 1875"/>
                <a:gd name="T28" fmla="*/ 339 w 698"/>
                <a:gd name="T29" fmla="*/ 250 h 1875"/>
                <a:gd name="T30" fmla="*/ 339 w 698"/>
                <a:gd name="T31" fmla="*/ 281 h 1875"/>
                <a:gd name="T32" fmla="*/ 212 w 698"/>
                <a:gd name="T33" fmla="*/ 404 h 1875"/>
                <a:gd name="T34" fmla="*/ 20 w 698"/>
                <a:gd name="T35" fmla="*/ 993 h 1875"/>
                <a:gd name="T36" fmla="*/ 54 w 698"/>
                <a:gd name="T37" fmla="*/ 1338 h 1875"/>
                <a:gd name="T38" fmla="*/ 103 w 698"/>
                <a:gd name="T39" fmla="*/ 1854 h 1875"/>
                <a:gd name="T40" fmla="*/ 125 w 698"/>
                <a:gd name="T41" fmla="*/ 2088 h 1875"/>
                <a:gd name="T42" fmla="*/ 112 w 698"/>
                <a:gd name="T43" fmla="*/ 2424 h 1875"/>
                <a:gd name="T44" fmla="*/ 91 w 698"/>
                <a:gd name="T45" fmla="*/ 2656 h 1875"/>
                <a:gd name="T46" fmla="*/ 140 w 698"/>
                <a:gd name="T47" fmla="*/ 2798 h 1875"/>
                <a:gd name="T48" fmla="*/ 332 w 698"/>
                <a:gd name="T49" fmla="*/ 2782 h 1875"/>
                <a:gd name="T50" fmla="*/ 409 w 698"/>
                <a:gd name="T51" fmla="*/ 2793 h 1875"/>
                <a:gd name="T52" fmla="*/ 489 w 698"/>
                <a:gd name="T53" fmla="*/ 2808 h 1875"/>
                <a:gd name="T54" fmla="*/ 508 w 698"/>
                <a:gd name="T55" fmla="*/ 2788 h 1875"/>
                <a:gd name="T56" fmla="*/ 516 w 698"/>
                <a:gd name="T57" fmla="*/ 2733 h 1875"/>
                <a:gd name="T58" fmla="*/ 449 w 698"/>
                <a:gd name="T59" fmla="*/ 2737 h 1875"/>
                <a:gd name="T60" fmla="*/ 417 w 698"/>
                <a:gd name="T61" fmla="*/ 2724 h 1875"/>
                <a:gd name="T62" fmla="*/ 491 w 698"/>
                <a:gd name="T63" fmla="*/ 2706 h 1875"/>
                <a:gd name="T64" fmla="*/ 448 w 698"/>
                <a:gd name="T65" fmla="*/ 2677 h 1875"/>
                <a:gd name="T66" fmla="*/ 278 w 698"/>
                <a:gd name="T67" fmla="*/ 2589 h 1875"/>
                <a:gd name="T68" fmla="*/ 252 w 698"/>
                <a:gd name="T69" fmla="*/ 2454 h 1875"/>
                <a:gd name="T70" fmla="*/ 303 w 698"/>
                <a:gd name="T71" fmla="*/ 2074 h 1875"/>
                <a:gd name="T72" fmla="*/ 325 w 698"/>
                <a:gd name="T73" fmla="*/ 1668 h 1875"/>
                <a:gd name="T74" fmla="*/ 429 w 698"/>
                <a:gd name="T75" fmla="*/ 1303 h 1875"/>
                <a:gd name="T76" fmla="*/ 427 w 698"/>
                <a:gd name="T77" fmla="*/ 915 h 1875"/>
                <a:gd name="T78" fmla="*/ 565 w 698"/>
                <a:gd name="T79" fmla="*/ 1078 h 1875"/>
                <a:gd name="T80" fmla="*/ 847 w 698"/>
                <a:gd name="T81" fmla="*/ 1409 h 1875"/>
                <a:gd name="T82" fmla="*/ 908 w 698"/>
                <a:gd name="T83" fmla="*/ 1426 h 1875"/>
                <a:gd name="T84" fmla="*/ 928 w 698"/>
                <a:gd name="T85" fmla="*/ 1473 h 1875"/>
                <a:gd name="T86" fmla="*/ 965 w 698"/>
                <a:gd name="T87" fmla="*/ 2782 h 1875"/>
                <a:gd name="T88" fmla="*/ 981 w 698"/>
                <a:gd name="T89" fmla="*/ 1500 h 1875"/>
                <a:gd name="T90" fmla="*/ 997 w 698"/>
                <a:gd name="T91" fmla="*/ 1354 h 1875"/>
                <a:gd name="T92" fmla="*/ 965 w 698"/>
                <a:gd name="T93" fmla="*/ 1477 h 1875"/>
                <a:gd name="T94" fmla="*/ 974 w 698"/>
                <a:gd name="T95" fmla="*/ 1470 h 1875"/>
                <a:gd name="T96" fmla="*/ 990 w 698"/>
                <a:gd name="T97" fmla="*/ 1433 h 1875"/>
                <a:gd name="T98" fmla="*/ 934 w 698"/>
                <a:gd name="T99" fmla="*/ 1409 h 1875"/>
                <a:gd name="T100" fmla="*/ 990 w 698"/>
                <a:gd name="T101" fmla="*/ 1433 h 187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98" h="1875">
                  <a:moveTo>
                    <a:pt x="660" y="898"/>
                  </a:moveTo>
                  <a:cubicBezTo>
                    <a:pt x="646" y="893"/>
                    <a:pt x="613" y="896"/>
                    <a:pt x="579" y="861"/>
                  </a:cubicBezTo>
                  <a:cubicBezTo>
                    <a:pt x="545" y="825"/>
                    <a:pt x="467" y="695"/>
                    <a:pt x="432" y="668"/>
                  </a:cubicBezTo>
                  <a:cubicBezTo>
                    <a:pt x="396" y="640"/>
                    <a:pt x="380" y="587"/>
                    <a:pt x="352" y="562"/>
                  </a:cubicBezTo>
                  <a:cubicBezTo>
                    <a:pt x="338" y="550"/>
                    <a:pt x="313" y="511"/>
                    <a:pt x="288" y="469"/>
                  </a:cubicBezTo>
                  <a:cubicBezTo>
                    <a:pt x="285" y="450"/>
                    <a:pt x="278" y="412"/>
                    <a:pt x="276" y="408"/>
                  </a:cubicBezTo>
                  <a:cubicBezTo>
                    <a:pt x="274" y="404"/>
                    <a:pt x="278" y="382"/>
                    <a:pt x="279" y="369"/>
                  </a:cubicBezTo>
                  <a:cubicBezTo>
                    <a:pt x="280" y="356"/>
                    <a:pt x="270" y="336"/>
                    <a:pt x="276" y="330"/>
                  </a:cubicBezTo>
                  <a:cubicBezTo>
                    <a:pt x="282" y="324"/>
                    <a:pt x="287" y="310"/>
                    <a:pt x="287" y="310"/>
                  </a:cubicBezTo>
                  <a:cubicBezTo>
                    <a:pt x="307" y="314"/>
                    <a:pt x="350" y="381"/>
                    <a:pt x="376" y="379"/>
                  </a:cubicBezTo>
                  <a:cubicBezTo>
                    <a:pt x="402" y="376"/>
                    <a:pt x="400" y="331"/>
                    <a:pt x="400" y="331"/>
                  </a:cubicBezTo>
                  <a:cubicBezTo>
                    <a:pt x="406" y="327"/>
                    <a:pt x="413" y="315"/>
                    <a:pt x="413" y="315"/>
                  </a:cubicBezTo>
                  <a:cubicBezTo>
                    <a:pt x="413" y="315"/>
                    <a:pt x="416" y="324"/>
                    <a:pt x="434" y="322"/>
                  </a:cubicBezTo>
                  <a:cubicBezTo>
                    <a:pt x="467" y="319"/>
                    <a:pt x="460" y="286"/>
                    <a:pt x="457" y="280"/>
                  </a:cubicBezTo>
                  <a:cubicBezTo>
                    <a:pt x="454" y="275"/>
                    <a:pt x="444" y="246"/>
                    <a:pt x="451" y="237"/>
                  </a:cubicBezTo>
                  <a:cubicBezTo>
                    <a:pt x="459" y="228"/>
                    <a:pt x="450" y="209"/>
                    <a:pt x="458" y="196"/>
                  </a:cubicBezTo>
                  <a:cubicBezTo>
                    <a:pt x="466" y="183"/>
                    <a:pt x="459" y="170"/>
                    <a:pt x="459" y="170"/>
                  </a:cubicBezTo>
                  <a:cubicBezTo>
                    <a:pt x="459" y="170"/>
                    <a:pt x="469" y="84"/>
                    <a:pt x="413" y="52"/>
                  </a:cubicBezTo>
                  <a:cubicBezTo>
                    <a:pt x="322" y="0"/>
                    <a:pt x="265" y="48"/>
                    <a:pt x="265" y="48"/>
                  </a:cubicBezTo>
                  <a:cubicBezTo>
                    <a:pt x="264" y="48"/>
                    <a:pt x="264" y="49"/>
                    <a:pt x="263" y="50"/>
                  </a:cubicBezTo>
                  <a:cubicBezTo>
                    <a:pt x="258" y="48"/>
                    <a:pt x="249" y="49"/>
                    <a:pt x="246" y="49"/>
                  </a:cubicBezTo>
                  <a:cubicBezTo>
                    <a:pt x="237" y="51"/>
                    <a:pt x="224" y="57"/>
                    <a:pt x="217" y="63"/>
                  </a:cubicBezTo>
                  <a:cubicBezTo>
                    <a:pt x="223" y="61"/>
                    <a:pt x="230" y="59"/>
                    <a:pt x="237" y="59"/>
                  </a:cubicBezTo>
                  <a:cubicBezTo>
                    <a:pt x="223" y="66"/>
                    <a:pt x="210" y="80"/>
                    <a:pt x="203" y="95"/>
                  </a:cubicBezTo>
                  <a:cubicBezTo>
                    <a:pt x="208" y="90"/>
                    <a:pt x="214" y="84"/>
                    <a:pt x="221" y="82"/>
                  </a:cubicBezTo>
                  <a:cubicBezTo>
                    <a:pt x="207" y="91"/>
                    <a:pt x="198" y="115"/>
                    <a:pt x="197" y="131"/>
                  </a:cubicBezTo>
                  <a:cubicBezTo>
                    <a:pt x="201" y="120"/>
                    <a:pt x="208" y="111"/>
                    <a:pt x="216" y="103"/>
                  </a:cubicBezTo>
                  <a:cubicBezTo>
                    <a:pt x="208" y="113"/>
                    <a:pt x="203" y="132"/>
                    <a:pt x="204" y="145"/>
                  </a:cubicBezTo>
                  <a:cubicBezTo>
                    <a:pt x="207" y="138"/>
                    <a:pt x="209" y="132"/>
                    <a:pt x="211" y="125"/>
                  </a:cubicBezTo>
                  <a:cubicBezTo>
                    <a:pt x="211" y="140"/>
                    <a:pt x="218" y="153"/>
                    <a:pt x="224" y="166"/>
                  </a:cubicBezTo>
                  <a:cubicBezTo>
                    <a:pt x="224" y="165"/>
                    <a:pt x="224" y="165"/>
                    <a:pt x="224" y="165"/>
                  </a:cubicBezTo>
                  <a:cubicBezTo>
                    <a:pt x="226" y="176"/>
                    <a:pt x="228" y="184"/>
                    <a:pt x="224" y="187"/>
                  </a:cubicBezTo>
                  <a:cubicBezTo>
                    <a:pt x="212" y="197"/>
                    <a:pt x="210" y="218"/>
                    <a:pt x="198" y="222"/>
                  </a:cubicBezTo>
                  <a:cubicBezTo>
                    <a:pt x="163" y="233"/>
                    <a:pt x="156" y="256"/>
                    <a:pt x="140" y="268"/>
                  </a:cubicBezTo>
                  <a:cubicBezTo>
                    <a:pt x="82" y="311"/>
                    <a:pt x="44" y="397"/>
                    <a:pt x="22" y="462"/>
                  </a:cubicBezTo>
                  <a:cubicBezTo>
                    <a:pt x="0" y="528"/>
                    <a:pt x="20" y="633"/>
                    <a:pt x="13" y="658"/>
                  </a:cubicBezTo>
                  <a:cubicBezTo>
                    <a:pt x="6" y="682"/>
                    <a:pt x="8" y="796"/>
                    <a:pt x="12" y="836"/>
                  </a:cubicBezTo>
                  <a:cubicBezTo>
                    <a:pt x="17" y="876"/>
                    <a:pt x="20" y="866"/>
                    <a:pt x="36" y="888"/>
                  </a:cubicBezTo>
                  <a:cubicBezTo>
                    <a:pt x="45" y="900"/>
                    <a:pt x="53" y="996"/>
                    <a:pt x="60" y="1085"/>
                  </a:cubicBezTo>
                  <a:cubicBezTo>
                    <a:pt x="59" y="1126"/>
                    <a:pt x="61" y="1175"/>
                    <a:pt x="68" y="1230"/>
                  </a:cubicBezTo>
                  <a:cubicBezTo>
                    <a:pt x="74" y="1271"/>
                    <a:pt x="78" y="1324"/>
                    <a:pt x="81" y="1341"/>
                  </a:cubicBezTo>
                  <a:cubicBezTo>
                    <a:pt x="85" y="1359"/>
                    <a:pt x="82" y="1365"/>
                    <a:pt x="83" y="1385"/>
                  </a:cubicBezTo>
                  <a:cubicBezTo>
                    <a:pt x="83" y="1405"/>
                    <a:pt x="71" y="1438"/>
                    <a:pt x="65" y="1471"/>
                  </a:cubicBezTo>
                  <a:cubicBezTo>
                    <a:pt x="60" y="1505"/>
                    <a:pt x="70" y="1591"/>
                    <a:pt x="74" y="1608"/>
                  </a:cubicBezTo>
                  <a:cubicBezTo>
                    <a:pt x="78" y="1625"/>
                    <a:pt x="83" y="1666"/>
                    <a:pt x="83" y="1698"/>
                  </a:cubicBezTo>
                  <a:cubicBezTo>
                    <a:pt x="83" y="1731"/>
                    <a:pt x="76" y="1726"/>
                    <a:pt x="60" y="1762"/>
                  </a:cubicBezTo>
                  <a:cubicBezTo>
                    <a:pt x="50" y="1787"/>
                    <a:pt x="56" y="1799"/>
                    <a:pt x="67" y="1805"/>
                  </a:cubicBezTo>
                  <a:cubicBezTo>
                    <a:pt x="51" y="1843"/>
                    <a:pt x="72" y="1853"/>
                    <a:pt x="92" y="1856"/>
                  </a:cubicBezTo>
                  <a:cubicBezTo>
                    <a:pt x="112" y="1858"/>
                    <a:pt x="128" y="1850"/>
                    <a:pt x="151" y="1843"/>
                  </a:cubicBezTo>
                  <a:cubicBezTo>
                    <a:pt x="174" y="1836"/>
                    <a:pt x="209" y="1832"/>
                    <a:pt x="220" y="1845"/>
                  </a:cubicBezTo>
                  <a:cubicBezTo>
                    <a:pt x="232" y="1859"/>
                    <a:pt x="245" y="1854"/>
                    <a:pt x="255" y="1852"/>
                  </a:cubicBezTo>
                  <a:cubicBezTo>
                    <a:pt x="259" y="1851"/>
                    <a:pt x="264" y="1852"/>
                    <a:pt x="270" y="1852"/>
                  </a:cubicBezTo>
                  <a:cubicBezTo>
                    <a:pt x="283" y="1863"/>
                    <a:pt x="307" y="1875"/>
                    <a:pt x="308" y="1859"/>
                  </a:cubicBezTo>
                  <a:cubicBezTo>
                    <a:pt x="313" y="1861"/>
                    <a:pt x="317" y="1864"/>
                    <a:pt x="323" y="1863"/>
                  </a:cubicBezTo>
                  <a:cubicBezTo>
                    <a:pt x="324" y="1860"/>
                    <a:pt x="325" y="1858"/>
                    <a:pt x="325" y="1855"/>
                  </a:cubicBezTo>
                  <a:cubicBezTo>
                    <a:pt x="332" y="1856"/>
                    <a:pt x="336" y="1853"/>
                    <a:pt x="336" y="1849"/>
                  </a:cubicBezTo>
                  <a:cubicBezTo>
                    <a:pt x="342" y="1850"/>
                    <a:pt x="348" y="1849"/>
                    <a:pt x="351" y="1839"/>
                  </a:cubicBezTo>
                  <a:cubicBezTo>
                    <a:pt x="357" y="1823"/>
                    <a:pt x="342" y="1812"/>
                    <a:pt x="342" y="1812"/>
                  </a:cubicBezTo>
                  <a:cubicBezTo>
                    <a:pt x="342" y="1812"/>
                    <a:pt x="326" y="1814"/>
                    <a:pt x="320" y="1819"/>
                  </a:cubicBezTo>
                  <a:cubicBezTo>
                    <a:pt x="314" y="1824"/>
                    <a:pt x="297" y="1816"/>
                    <a:pt x="297" y="1816"/>
                  </a:cubicBezTo>
                  <a:cubicBezTo>
                    <a:pt x="288" y="1816"/>
                    <a:pt x="279" y="1816"/>
                    <a:pt x="270" y="1808"/>
                  </a:cubicBezTo>
                  <a:cubicBezTo>
                    <a:pt x="271" y="1808"/>
                    <a:pt x="273" y="1808"/>
                    <a:pt x="275" y="1807"/>
                  </a:cubicBezTo>
                  <a:cubicBezTo>
                    <a:pt x="295" y="1805"/>
                    <a:pt x="287" y="1800"/>
                    <a:pt x="298" y="1801"/>
                  </a:cubicBezTo>
                  <a:cubicBezTo>
                    <a:pt x="308" y="1802"/>
                    <a:pt x="319" y="1810"/>
                    <a:pt x="325" y="1795"/>
                  </a:cubicBezTo>
                  <a:cubicBezTo>
                    <a:pt x="330" y="1780"/>
                    <a:pt x="317" y="1770"/>
                    <a:pt x="317" y="1770"/>
                  </a:cubicBezTo>
                  <a:cubicBezTo>
                    <a:pt x="317" y="1770"/>
                    <a:pt x="302" y="1771"/>
                    <a:pt x="296" y="1776"/>
                  </a:cubicBezTo>
                  <a:cubicBezTo>
                    <a:pt x="290" y="1781"/>
                    <a:pt x="273" y="1773"/>
                    <a:pt x="273" y="1773"/>
                  </a:cubicBezTo>
                  <a:cubicBezTo>
                    <a:pt x="251" y="1772"/>
                    <a:pt x="239" y="1745"/>
                    <a:pt x="184" y="1717"/>
                  </a:cubicBezTo>
                  <a:cubicBezTo>
                    <a:pt x="179" y="1714"/>
                    <a:pt x="175" y="1710"/>
                    <a:pt x="171" y="1704"/>
                  </a:cubicBezTo>
                  <a:cubicBezTo>
                    <a:pt x="166" y="1680"/>
                    <a:pt x="164" y="1651"/>
                    <a:pt x="167" y="1627"/>
                  </a:cubicBezTo>
                  <a:cubicBezTo>
                    <a:pt x="174" y="1578"/>
                    <a:pt x="187" y="1452"/>
                    <a:pt x="188" y="1428"/>
                  </a:cubicBezTo>
                  <a:cubicBezTo>
                    <a:pt x="190" y="1405"/>
                    <a:pt x="198" y="1401"/>
                    <a:pt x="200" y="1376"/>
                  </a:cubicBezTo>
                  <a:cubicBezTo>
                    <a:pt x="203" y="1351"/>
                    <a:pt x="190" y="1318"/>
                    <a:pt x="190" y="1318"/>
                  </a:cubicBezTo>
                  <a:cubicBezTo>
                    <a:pt x="201" y="1309"/>
                    <a:pt x="211" y="1138"/>
                    <a:pt x="215" y="1107"/>
                  </a:cubicBezTo>
                  <a:cubicBezTo>
                    <a:pt x="219" y="1077"/>
                    <a:pt x="230" y="997"/>
                    <a:pt x="230" y="997"/>
                  </a:cubicBezTo>
                  <a:cubicBezTo>
                    <a:pt x="299" y="981"/>
                    <a:pt x="262" y="916"/>
                    <a:pt x="284" y="864"/>
                  </a:cubicBezTo>
                  <a:cubicBezTo>
                    <a:pt x="331" y="754"/>
                    <a:pt x="320" y="689"/>
                    <a:pt x="292" y="638"/>
                  </a:cubicBezTo>
                  <a:cubicBezTo>
                    <a:pt x="287" y="629"/>
                    <a:pt x="284" y="619"/>
                    <a:pt x="282" y="607"/>
                  </a:cubicBezTo>
                  <a:cubicBezTo>
                    <a:pt x="307" y="635"/>
                    <a:pt x="322" y="667"/>
                    <a:pt x="334" y="690"/>
                  </a:cubicBezTo>
                  <a:cubicBezTo>
                    <a:pt x="346" y="714"/>
                    <a:pt x="362" y="696"/>
                    <a:pt x="374" y="715"/>
                  </a:cubicBezTo>
                  <a:cubicBezTo>
                    <a:pt x="385" y="734"/>
                    <a:pt x="496" y="859"/>
                    <a:pt x="517" y="871"/>
                  </a:cubicBezTo>
                  <a:cubicBezTo>
                    <a:pt x="538" y="883"/>
                    <a:pt x="552" y="918"/>
                    <a:pt x="560" y="935"/>
                  </a:cubicBezTo>
                  <a:cubicBezTo>
                    <a:pt x="567" y="952"/>
                    <a:pt x="588" y="952"/>
                    <a:pt x="597" y="948"/>
                  </a:cubicBezTo>
                  <a:cubicBezTo>
                    <a:pt x="598" y="948"/>
                    <a:pt x="599" y="947"/>
                    <a:pt x="600" y="946"/>
                  </a:cubicBezTo>
                  <a:cubicBezTo>
                    <a:pt x="598" y="949"/>
                    <a:pt x="597" y="953"/>
                    <a:pt x="597" y="957"/>
                  </a:cubicBezTo>
                  <a:cubicBezTo>
                    <a:pt x="597" y="966"/>
                    <a:pt x="604" y="974"/>
                    <a:pt x="614" y="978"/>
                  </a:cubicBezTo>
                  <a:cubicBezTo>
                    <a:pt x="614" y="1845"/>
                    <a:pt x="614" y="1845"/>
                    <a:pt x="614" y="1845"/>
                  </a:cubicBezTo>
                  <a:cubicBezTo>
                    <a:pt x="639" y="1845"/>
                    <a:pt x="639" y="1845"/>
                    <a:pt x="639" y="1845"/>
                  </a:cubicBezTo>
                  <a:cubicBezTo>
                    <a:pt x="639" y="1000"/>
                    <a:pt x="639" y="1000"/>
                    <a:pt x="639" y="1000"/>
                  </a:cubicBezTo>
                  <a:cubicBezTo>
                    <a:pt x="642" y="999"/>
                    <a:pt x="645" y="997"/>
                    <a:pt x="649" y="995"/>
                  </a:cubicBezTo>
                  <a:cubicBezTo>
                    <a:pt x="685" y="978"/>
                    <a:pt x="675" y="950"/>
                    <a:pt x="686" y="930"/>
                  </a:cubicBezTo>
                  <a:cubicBezTo>
                    <a:pt x="698" y="911"/>
                    <a:pt x="675" y="903"/>
                    <a:pt x="660" y="898"/>
                  </a:cubicBezTo>
                  <a:close/>
                  <a:moveTo>
                    <a:pt x="642" y="977"/>
                  </a:moveTo>
                  <a:cubicBezTo>
                    <a:pt x="641" y="978"/>
                    <a:pt x="640" y="979"/>
                    <a:pt x="639" y="979"/>
                  </a:cubicBezTo>
                  <a:cubicBezTo>
                    <a:pt x="639" y="978"/>
                    <a:pt x="639" y="978"/>
                    <a:pt x="639" y="978"/>
                  </a:cubicBezTo>
                  <a:cubicBezTo>
                    <a:pt x="641" y="977"/>
                    <a:pt x="643" y="976"/>
                    <a:pt x="645" y="975"/>
                  </a:cubicBezTo>
                  <a:cubicBezTo>
                    <a:pt x="644" y="976"/>
                    <a:pt x="643" y="977"/>
                    <a:pt x="642" y="977"/>
                  </a:cubicBezTo>
                  <a:close/>
                  <a:moveTo>
                    <a:pt x="655" y="951"/>
                  </a:moveTo>
                  <a:cubicBezTo>
                    <a:pt x="651" y="941"/>
                    <a:pt x="640" y="934"/>
                    <a:pt x="626" y="934"/>
                  </a:cubicBezTo>
                  <a:cubicBezTo>
                    <a:pt x="623" y="934"/>
                    <a:pt x="621" y="934"/>
                    <a:pt x="618" y="935"/>
                  </a:cubicBezTo>
                  <a:cubicBezTo>
                    <a:pt x="625" y="930"/>
                    <a:pt x="632" y="928"/>
                    <a:pt x="637" y="931"/>
                  </a:cubicBezTo>
                  <a:cubicBezTo>
                    <a:pt x="647" y="937"/>
                    <a:pt x="656" y="939"/>
                    <a:pt x="655" y="951"/>
                  </a:cubicBezTo>
                  <a:close/>
                </a:path>
              </a:pathLst>
            </a:custGeom>
            <a:solidFill>
              <a:srgbClr val="B1D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Freeform 54">
              <a:extLst>
                <a:ext uri="{FF2B5EF4-FFF2-40B4-BE49-F238E27FC236}">
                  <a16:creationId xmlns="" xmlns:a16="http://schemas.microsoft.com/office/drawing/2014/main" id="{3EABB87B-9FE7-BB4B-9D80-24ED68A4C7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97" y="1889"/>
              <a:ext cx="801" cy="2150"/>
            </a:xfrm>
            <a:custGeom>
              <a:avLst/>
              <a:gdLst>
                <a:gd name="T0" fmla="*/ 874 w 698"/>
                <a:gd name="T1" fmla="*/ 1298 h 1875"/>
                <a:gd name="T2" fmla="*/ 532 w 698"/>
                <a:gd name="T3" fmla="*/ 846 h 1875"/>
                <a:gd name="T4" fmla="*/ 418 w 698"/>
                <a:gd name="T5" fmla="*/ 616 h 1875"/>
                <a:gd name="T6" fmla="*/ 418 w 698"/>
                <a:gd name="T7" fmla="*/ 497 h 1875"/>
                <a:gd name="T8" fmla="*/ 568 w 698"/>
                <a:gd name="T9" fmla="*/ 572 h 1875"/>
                <a:gd name="T10" fmla="*/ 624 w 698"/>
                <a:gd name="T11" fmla="*/ 475 h 1875"/>
                <a:gd name="T12" fmla="*/ 690 w 698"/>
                <a:gd name="T13" fmla="*/ 422 h 1875"/>
                <a:gd name="T14" fmla="*/ 693 w 698"/>
                <a:gd name="T15" fmla="*/ 296 h 1875"/>
                <a:gd name="T16" fmla="*/ 624 w 698"/>
                <a:gd name="T17" fmla="*/ 79 h 1875"/>
                <a:gd name="T18" fmla="*/ 398 w 698"/>
                <a:gd name="T19" fmla="*/ 75 h 1875"/>
                <a:gd name="T20" fmla="*/ 328 w 698"/>
                <a:gd name="T21" fmla="*/ 95 h 1875"/>
                <a:gd name="T22" fmla="*/ 306 w 698"/>
                <a:gd name="T23" fmla="*/ 143 h 1875"/>
                <a:gd name="T24" fmla="*/ 297 w 698"/>
                <a:gd name="T25" fmla="*/ 197 h 1875"/>
                <a:gd name="T26" fmla="*/ 309 w 698"/>
                <a:gd name="T27" fmla="*/ 218 h 1875"/>
                <a:gd name="T28" fmla="*/ 339 w 698"/>
                <a:gd name="T29" fmla="*/ 250 h 1875"/>
                <a:gd name="T30" fmla="*/ 339 w 698"/>
                <a:gd name="T31" fmla="*/ 281 h 1875"/>
                <a:gd name="T32" fmla="*/ 212 w 698"/>
                <a:gd name="T33" fmla="*/ 404 h 1875"/>
                <a:gd name="T34" fmla="*/ 20 w 698"/>
                <a:gd name="T35" fmla="*/ 993 h 1875"/>
                <a:gd name="T36" fmla="*/ 54 w 698"/>
                <a:gd name="T37" fmla="*/ 1338 h 1875"/>
                <a:gd name="T38" fmla="*/ 103 w 698"/>
                <a:gd name="T39" fmla="*/ 1854 h 1875"/>
                <a:gd name="T40" fmla="*/ 125 w 698"/>
                <a:gd name="T41" fmla="*/ 2088 h 1875"/>
                <a:gd name="T42" fmla="*/ 112 w 698"/>
                <a:gd name="T43" fmla="*/ 2424 h 1875"/>
                <a:gd name="T44" fmla="*/ 91 w 698"/>
                <a:gd name="T45" fmla="*/ 2656 h 1875"/>
                <a:gd name="T46" fmla="*/ 140 w 698"/>
                <a:gd name="T47" fmla="*/ 2798 h 1875"/>
                <a:gd name="T48" fmla="*/ 332 w 698"/>
                <a:gd name="T49" fmla="*/ 2782 h 1875"/>
                <a:gd name="T50" fmla="*/ 409 w 698"/>
                <a:gd name="T51" fmla="*/ 2793 h 1875"/>
                <a:gd name="T52" fmla="*/ 489 w 698"/>
                <a:gd name="T53" fmla="*/ 2808 h 1875"/>
                <a:gd name="T54" fmla="*/ 508 w 698"/>
                <a:gd name="T55" fmla="*/ 2788 h 1875"/>
                <a:gd name="T56" fmla="*/ 516 w 698"/>
                <a:gd name="T57" fmla="*/ 2733 h 1875"/>
                <a:gd name="T58" fmla="*/ 449 w 698"/>
                <a:gd name="T59" fmla="*/ 2737 h 1875"/>
                <a:gd name="T60" fmla="*/ 417 w 698"/>
                <a:gd name="T61" fmla="*/ 2724 h 1875"/>
                <a:gd name="T62" fmla="*/ 491 w 698"/>
                <a:gd name="T63" fmla="*/ 2706 h 1875"/>
                <a:gd name="T64" fmla="*/ 448 w 698"/>
                <a:gd name="T65" fmla="*/ 2677 h 1875"/>
                <a:gd name="T66" fmla="*/ 278 w 698"/>
                <a:gd name="T67" fmla="*/ 2589 h 1875"/>
                <a:gd name="T68" fmla="*/ 252 w 698"/>
                <a:gd name="T69" fmla="*/ 2454 h 1875"/>
                <a:gd name="T70" fmla="*/ 303 w 698"/>
                <a:gd name="T71" fmla="*/ 2074 h 1875"/>
                <a:gd name="T72" fmla="*/ 325 w 698"/>
                <a:gd name="T73" fmla="*/ 1668 h 1875"/>
                <a:gd name="T74" fmla="*/ 429 w 698"/>
                <a:gd name="T75" fmla="*/ 1303 h 1875"/>
                <a:gd name="T76" fmla="*/ 427 w 698"/>
                <a:gd name="T77" fmla="*/ 915 h 1875"/>
                <a:gd name="T78" fmla="*/ 565 w 698"/>
                <a:gd name="T79" fmla="*/ 1078 h 1875"/>
                <a:gd name="T80" fmla="*/ 847 w 698"/>
                <a:gd name="T81" fmla="*/ 1409 h 1875"/>
                <a:gd name="T82" fmla="*/ 908 w 698"/>
                <a:gd name="T83" fmla="*/ 1426 h 1875"/>
                <a:gd name="T84" fmla="*/ 928 w 698"/>
                <a:gd name="T85" fmla="*/ 1473 h 1875"/>
                <a:gd name="T86" fmla="*/ 965 w 698"/>
                <a:gd name="T87" fmla="*/ 2782 h 1875"/>
                <a:gd name="T88" fmla="*/ 981 w 698"/>
                <a:gd name="T89" fmla="*/ 1500 h 1875"/>
                <a:gd name="T90" fmla="*/ 997 w 698"/>
                <a:gd name="T91" fmla="*/ 1354 h 1875"/>
                <a:gd name="T92" fmla="*/ 965 w 698"/>
                <a:gd name="T93" fmla="*/ 1477 h 1875"/>
                <a:gd name="T94" fmla="*/ 974 w 698"/>
                <a:gd name="T95" fmla="*/ 1470 h 1875"/>
                <a:gd name="T96" fmla="*/ 990 w 698"/>
                <a:gd name="T97" fmla="*/ 1433 h 1875"/>
                <a:gd name="T98" fmla="*/ 934 w 698"/>
                <a:gd name="T99" fmla="*/ 1409 h 1875"/>
                <a:gd name="T100" fmla="*/ 990 w 698"/>
                <a:gd name="T101" fmla="*/ 1433 h 187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98" h="1875">
                  <a:moveTo>
                    <a:pt x="660" y="898"/>
                  </a:moveTo>
                  <a:cubicBezTo>
                    <a:pt x="646" y="893"/>
                    <a:pt x="613" y="896"/>
                    <a:pt x="579" y="861"/>
                  </a:cubicBezTo>
                  <a:cubicBezTo>
                    <a:pt x="545" y="825"/>
                    <a:pt x="467" y="695"/>
                    <a:pt x="432" y="668"/>
                  </a:cubicBezTo>
                  <a:cubicBezTo>
                    <a:pt x="396" y="640"/>
                    <a:pt x="380" y="587"/>
                    <a:pt x="352" y="562"/>
                  </a:cubicBezTo>
                  <a:cubicBezTo>
                    <a:pt x="338" y="550"/>
                    <a:pt x="313" y="511"/>
                    <a:pt x="288" y="469"/>
                  </a:cubicBezTo>
                  <a:cubicBezTo>
                    <a:pt x="285" y="450"/>
                    <a:pt x="278" y="412"/>
                    <a:pt x="276" y="408"/>
                  </a:cubicBezTo>
                  <a:cubicBezTo>
                    <a:pt x="274" y="404"/>
                    <a:pt x="278" y="382"/>
                    <a:pt x="279" y="369"/>
                  </a:cubicBezTo>
                  <a:cubicBezTo>
                    <a:pt x="280" y="356"/>
                    <a:pt x="270" y="336"/>
                    <a:pt x="276" y="330"/>
                  </a:cubicBezTo>
                  <a:cubicBezTo>
                    <a:pt x="282" y="324"/>
                    <a:pt x="287" y="310"/>
                    <a:pt x="287" y="310"/>
                  </a:cubicBezTo>
                  <a:cubicBezTo>
                    <a:pt x="307" y="314"/>
                    <a:pt x="350" y="381"/>
                    <a:pt x="376" y="379"/>
                  </a:cubicBezTo>
                  <a:cubicBezTo>
                    <a:pt x="402" y="376"/>
                    <a:pt x="400" y="331"/>
                    <a:pt x="400" y="331"/>
                  </a:cubicBezTo>
                  <a:cubicBezTo>
                    <a:pt x="406" y="327"/>
                    <a:pt x="413" y="315"/>
                    <a:pt x="413" y="315"/>
                  </a:cubicBezTo>
                  <a:cubicBezTo>
                    <a:pt x="413" y="315"/>
                    <a:pt x="416" y="324"/>
                    <a:pt x="434" y="322"/>
                  </a:cubicBezTo>
                  <a:cubicBezTo>
                    <a:pt x="467" y="319"/>
                    <a:pt x="460" y="286"/>
                    <a:pt x="457" y="280"/>
                  </a:cubicBezTo>
                  <a:cubicBezTo>
                    <a:pt x="454" y="275"/>
                    <a:pt x="444" y="246"/>
                    <a:pt x="451" y="237"/>
                  </a:cubicBezTo>
                  <a:cubicBezTo>
                    <a:pt x="459" y="228"/>
                    <a:pt x="450" y="209"/>
                    <a:pt x="458" y="196"/>
                  </a:cubicBezTo>
                  <a:cubicBezTo>
                    <a:pt x="466" y="183"/>
                    <a:pt x="459" y="170"/>
                    <a:pt x="459" y="170"/>
                  </a:cubicBezTo>
                  <a:cubicBezTo>
                    <a:pt x="459" y="170"/>
                    <a:pt x="469" y="84"/>
                    <a:pt x="413" y="52"/>
                  </a:cubicBezTo>
                  <a:cubicBezTo>
                    <a:pt x="322" y="0"/>
                    <a:pt x="265" y="48"/>
                    <a:pt x="265" y="48"/>
                  </a:cubicBezTo>
                  <a:cubicBezTo>
                    <a:pt x="264" y="48"/>
                    <a:pt x="264" y="49"/>
                    <a:pt x="263" y="50"/>
                  </a:cubicBezTo>
                  <a:cubicBezTo>
                    <a:pt x="258" y="48"/>
                    <a:pt x="249" y="49"/>
                    <a:pt x="246" y="49"/>
                  </a:cubicBezTo>
                  <a:cubicBezTo>
                    <a:pt x="237" y="51"/>
                    <a:pt x="224" y="57"/>
                    <a:pt x="217" y="63"/>
                  </a:cubicBezTo>
                  <a:cubicBezTo>
                    <a:pt x="223" y="61"/>
                    <a:pt x="230" y="59"/>
                    <a:pt x="237" y="59"/>
                  </a:cubicBezTo>
                  <a:cubicBezTo>
                    <a:pt x="223" y="66"/>
                    <a:pt x="210" y="80"/>
                    <a:pt x="203" y="95"/>
                  </a:cubicBezTo>
                  <a:cubicBezTo>
                    <a:pt x="208" y="90"/>
                    <a:pt x="214" y="84"/>
                    <a:pt x="221" y="82"/>
                  </a:cubicBezTo>
                  <a:cubicBezTo>
                    <a:pt x="207" y="91"/>
                    <a:pt x="198" y="115"/>
                    <a:pt x="197" y="131"/>
                  </a:cubicBezTo>
                  <a:cubicBezTo>
                    <a:pt x="201" y="120"/>
                    <a:pt x="208" y="111"/>
                    <a:pt x="216" y="103"/>
                  </a:cubicBezTo>
                  <a:cubicBezTo>
                    <a:pt x="208" y="113"/>
                    <a:pt x="203" y="132"/>
                    <a:pt x="204" y="145"/>
                  </a:cubicBezTo>
                  <a:cubicBezTo>
                    <a:pt x="207" y="138"/>
                    <a:pt x="209" y="132"/>
                    <a:pt x="211" y="125"/>
                  </a:cubicBezTo>
                  <a:cubicBezTo>
                    <a:pt x="211" y="140"/>
                    <a:pt x="218" y="153"/>
                    <a:pt x="224" y="166"/>
                  </a:cubicBezTo>
                  <a:cubicBezTo>
                    <a:pt x="224" y="165"/>
                    <a:pt x="224" y="165"/>
                    <a:pt x="224" y="165"/>
                  </a:cubicBezTo>
                  <a:cubicBezTo>
                    <a:pt x="226" y="176"/>
                    <a:pt x="228" y="184"/>
                    <a:pt x="224" y="187"/>
                  </a:cubicBezTo>
                  <a:cubicBezTo>
                    <a:pt x="212" y="197"/>
                    <a:pt x="210" y="218"/>
                    <a:pt x="198" y="222"/>
                  </a:cubicBezTo>
                  <a:cubicBezTo>
                    <a:pt x="163" y="233"/>
                    <a:pt x="156" y="256"/>
                    <a:pt x="140" y="268"/>
                  </a:cubicBezTo>
                  <a:cubicBezTo>
                    <a:pt x="82" y="311"/>
                    <a:pt x="44" y="397"/>
                    <a:pt x="22" y="462"/>
                  </a:cubicBezTo>
                  <a:cubicBezTo>
                    <a:pt x="0" y="528"/>
                    <a:pt x="20" y="633"/>
                    <a:pt x="13" y="658"/>
                  </a:cubicBezTo>
                  <a:cubicBezTo>
                    <a:pt x="6" y="682"/>
                    <a:pt x="8" y="796"/>
                    <a:pt x="12" y="836"/>
                  </a:cubicBezTo>
                  <a:cubicBezTo>
                    <a:pt x="17" y="876"/>
                    <a:pt x="20" y="866"/>
                    <a:pt x="36" y="888"/>
                  </a:cubicBezTo>
                  <a:cubicBezTo>
                    <a:pt x="45" y="900"/>
                    <a:pt x="53" y="996"/>
                    <a:pt x="60" y="1085"/>
                  </a:cubicBezTo>
                  <a:cubicBezTo>
                    <a:pt x="59" y="1126"/>
                    <a:pt x="61" y="1175"/>
                    <a:pt x="68" y="1230"/>
                  </a:cubicBezTo>
                  <a:cubicBezTo>
                    <a:pt x="74" y="1271"/>
                    <a:pt x="78" y="1324"/>
                    <a:pt x="81" y="1341"/>
                  </a:cubicBezTo>
                  <a:cubicBezTo>
                    <a:pt x="85" y="1359"/>
                    <a:pt x="82" y="1365"/>
                    <a:pt x="83" y="1385"/>
                  </a:cubicBezTo>
                  <a:cubicBezTo>
                    <a:pt x="83" y="1405"/>
                    <a:pt x="71" y="1438"/>
                    <a:pt x="65" y="1471"/>
                  </a:cubicBezTo>
                  <a:cubicBezTo>
                    <a:pt x="60" y="1505"/>
                    <a:pt x="70" y="1591"/>
                    <a:pt x="74" y="1608"/>
                  </a:cubicBezTo>
                  <a:cubicBezTo>
                    <a:pt x="78" y="1625"/>
                    <a:pt x="83" y="1666"/>
                    <a:pt x="83" y="1698"/>
                  </a:cubicBezTo>
                  <a:cubicBezTo>
                    <a:pt x="83" y="1731"/>
                    <a:pt x="76" y="1726"/>
                    <a:pt x="60" y="1762"/>
                  </a:cubicBezTo>
                  <a:cubicBezTo>
                    <a:pt x="50" y="1787"/>
                    <a:pt x="56" y="1799"/>
                    <a:pt x="67" y="1805"/>
                  </a:cubicBezTo>
                  <a:cubicBezTo>
                    <a:pt x="51" y="1843"/>
                    <a:pt x="72" y="1853"/>
                    <a:pt x="92" y="1856"/>
                  </a:cubicBezTo>
                  <a:cubicBezTo>
                    <a:pt x="112" y="1858"/>
                    <a:pt x="128" y="1850"/>
                    <a:pt x="151" y="1843"/>
                  </a:cubicBezTo>
                  <a:cubicBezTo>
                    <a:pt x="174" y="1836"/>
                    <a:pt x="209" y="1832"/>
                    <a:pt x="220" y="1845"/>
                  </a:cubicBezTo>
                  <a:cubicBezTo>
                    <a:pt x="232" y="1859"/>
                    <a:pt x="245" y="1854"/>
                    <a:pt x="255" y="1852"/>
                  </a:cubicBezTo>
                  <a:cubicBezTo>
                    <a:pt x="259" y="1851"/>
                    <a:pt x="264" y="1852"/>
                    <a:pt x="270" y="1852"/>
                  </a:cubicBezTo>
                  <a:cubicBezTo>
                    <a:pt x="283" y="1863"/>
                    <a:pt x="307" y="1875"/>
                    <a:pt x="308" y="1859"/>
                  </a:cubicBezTo>
                  <a:cubicBezTo>
                    <a:pt x="313" y="1861"/>
                    <a:pt x="317" y="1864"/>
                    <a:pt x="323" y="1863"/>
                  </a:cubicBezTo>
                  <a:cubicBezTo>
                    <a:pt x="324" y="1860"/>
                    <a:pt x="325" y="1858"/>
                    <a:pt x="325" y="1855"/>
                  </a:cubicBezTo>
                  <a:cubicBezTo>
                    <a:pt x="332" y="1856"/>
                    <a:pt x="336" y="1853"/>
                    <a:pt x="336" y="1849"/>
                  </a:cubicBezTo>
                  <a:cubicBezTo>
                    <a:pt x="342" y="1850"/>
                    <a:pt x="348" y="1849"/>
                    <a:pt x="351" y="1839"/>
                  </a:cubicBezTo>
                  <a:cubicBezTo>
                    <a:pt x="357" y="1823"/>
                    <a:pt x="342" y="1812"/>
                    <a:pt x="342" y="1812"/>
                  </a:cubicBezTo>
                  <a:cubicBezTo>
                    <a:pt x="342" y="1812"/>
                    <a:pt x="326" y="1814"/>
                    <a:pt x="320" y="1819"/>
                  </a:cubicBezTo>
                  <a:cubicBezTo>
                    <a:pt x="314" y="1824"/>
                    <a:pt x="297" y="1816"/>
                    <a:pt x="297" y="1816"/>
                  </a:cubicBezTo>
                  <a:cubicBezTo>
                    <a:pt x="288" y="1816"/>
                    <a:pt x="279" y="1816"/>
                    <a:pt x="270" y="1808"/>
                  </a:cubicBezTo>
                  <a:cubicBezTo>
                    <a:pt x="271" y="1808"/>
                    <a:pt x="273" y="1808"/>
                    <a:pt x="275" y="1807"/>
                  </a:cubicBezTo>
                  <a:cubicBezTo>
                    <a:pt x="295" y="1805"/>
                    <a:pt x="287" y="1800"/>
                    <a:pt x="298" y="1801"/>
                  </a:cubicBezTo>
                  <a:cubicBezTo>
                    <a:pt x="308" y="1802"/>
                    <a:pt x="319" y="1810"/>
                    <a:pt x="325" y="1795"/>
                  </a:cubicBezTo>
                  <a:cubicBezTo>
                    <a:pt x="330" y="1780"/>
                    <a:pt x="317" y="1770"/>
                    <a:pt x="317" y="1770"/>
                  </a:cubicBezTo>
                  <a:cubicBezTo>
                    <a:pt x="317" y="1770"/>
                    <a:pt x="302" y="1771"/>
                    <a:pt x="296" y="1776"/>
                  </a:cubicBezTo>
                  <a:cubicBezTo>
                    <a:pt x="290" y="1781"/>
                    <a:pt x="273" y="1773"/>
                    <a:pt x="273" y="1773"/>
                  </a:cubicBezTo>
                  <a:cubicBezTo>
                    <a:pt x="251" y="1772"/>
                    <a:pt x="239" y="1745"/>
                    <a:pt x="184" y="1717"/>
                  </a:cubicBezTo>
                  <a:cubicBezTo>
                    <a:pt x="179" y="1714"/>
                    <a:pt x="175" y="1710"/>
                    <a:pt x="171" y="1704"/>
                  </a:cubicBezTo>
                  <a:cubicBezTo>
                    <a:pt x="166" y="1680"/>
                    <a:pt x="164" y="1651"/>
                    <a:pt x="167" y="1627"/>
                  </a:cubicBezTo>
                  <a:cubicBezTo>
                    <a:pt x="174" y="1578"/>
                    <a:pt x="187" y="1452"/>
                    <a:pt x="188" y="1428"/>
                  </a:cubicBezTo>
                  <a:cubicBezTo>
                    <a:pt x="190" y="1405"/>
                    <a:pt x="198" y="1401"/>
                    <a:pt x="200" y="1376"/>
                  </a:cubicBezTo>
                  <a:cubicBezTo>
                    <a:pt x="203" y="1351"/>
                    <a:pt x="190" y="1318"/>
                    <a:pt x="190" y="1318"/>
                  </a:cubicBezTo>
                  <a:cubicBezTo>
                    <a:pt x="201" y="1309"/>
                    <a:pt x="211" y="1138"/>
                    <a:pt x="215" y="1107"/>
                  </a:cubicBezTo>
                  <a:cubicBezTo>
                    <a:pt x="219" y="1077"/>
                    <a:pt x="230" y="997"/>
                    <a:pt x="230" y="997"/>
                  </a:cubicBezTo>
                  <a:cubicBezTo>
                    <a:pt x="299" y="981"/>
                    <a:pt x="262" y="916"/>
                    <a:pt x="284" y="864"/>
                  </a:cubicBezTo>
                  <a:cubicBezTo>
                    <a:pt x="331" y="754"/>
                    <a:pt x="320" y="689"/>
                    <a:pt x="292" y="638"/>
                  </a:cubicBezTo>
                  <a:cubicBezTo>
                    <a:pt x="287" y="629"/>
                    <a:pt x="284" y="619"/>
                    <a:pt x="282" y="607"/>
                  </a:cubicBezTo>
                  <a:cubicBezTo>
                    <a:pt x="307" y="635"/>
                    <a:pt x="322" y="667"/>
                    <a:pt x="334" y="690"/>
                  </a:cubicBezTo>
                  <a:cubicBezTo>
                    <a:pt x="346" y="714"/>
                    <a:pt x="362" y="696"/>
                    <a:pt x="374" y="715"/>
                  </a:cubicBezTo>
                  <a:cubicBezTo>
                    <a:pt x="385" y="734"/>
                    <a:pt x="496" y="859"/>
                    <a:pt x="517" y="871"/>
                  </a:cubicBezTo>
                  <a:cubicBezTo>
                    <a:pt x="538" y="883"/>
                    <a:pt x="552" y="918"/>
                    <a:pt x="560" y="935"/>
                  </a:cubicBezTo>
                  <a:cubicBezTo>
                    <a:pt x="567" y="952"/>
                    <a:pt x="588" y="952"/>
                    <a:pt x="597" y="948"/>
                  </a:cubicBezTo>
                  <a:cubicBezTo>
                    <a:pt x="598" y="948"/>
                    <a:pt x="599" y="947"/>
                    <a:pt x="600" y="946"/>
                  </a:cubicBezTo>
                  <a:cubicBezTo>
                    <a:pt x="598" y="949"/>
                    <a:pt x="597" y="953"/>
                    <a:pt x="597" y="957"/>
                  </a:cubicBezTo>
                  <a:cubicBezTo>
                    <a:pt x="597" y="966"/>
                    <a:pt x="604" y="974"/>
                    <a:pt x="614" y="978"/>
                  </a:cubicBezTo>
                  <a:cubicBezTo>
                    <a:pt x="614" y="1845"/>
                    <a:pt x="614" y="1845"/>
                    <a:pt x="614" y="1845"/>
                  </a:cubicBezTo>
                  <a:cubicBezTo>
                    <a:pt x="639" y="1845"/>
                    <a:pt x="639" y="1845"/>
                    <a:pt x="639" y="1845"/>
                  </a:cubicBezTo>
                  <a:cubicBezTo>
                    <a:pt x="639" y="1000"/>
                    <a:pt x="639" y="1000"/>
                    <a:pt x="639" y="1000"/>
                  </a:cubicBezTo>
                  <a:cubicBezTo>
                    <a:pt x="642" y="999"/>
                    <a:pt x="645" y="997"/>
                    <a:pt x="649" y="995"/>
                  </a:cubicBezTo>
                  <a:cubicBezTo>
                    <a:pt x="685" y="978"/>
                    <a:pt x="675" y="950"/>
                    <a:pt x="686" y="930"/>
                  </a:cubicBezTo>
                  <a:cubicBezTo>
                    <a:pt x="698" y="911"/>
                    <a:pt x="675" y="903"/>
                    <a:pt x="660" y="898"/>
                  </a:cubicBezTo>
                  <a:close/>
                  <a:moveTo>
                    <a:pt x="642" y="977"/>
                  </a:moveTo>
                  <a:cubicBezTo>
                    <a:pt x="641" y="978"/>
                    <a:pt x="640" y="979"/>
                    <a:pt x="639" y="979"/>
                  </a:cubicBezTo>
                  <a:cubicBezTo>
                    <a:pt x="639" y="978"/>
                    <a:pt x="639" y="978"/>
                    <a:pt x="639" y="978"/>
                  </a:cubicBezTo>
                  <a:cubicBezTo>
                    <a:pt x="641" y="977"/>
                    <a:pt x="643" y="976"/>
                    <a:pt x="645" y="975"/>
                  </a:cubicBezTo>
                  <a:cubicBezTo>
                    <a:pt x="644" y="976"/>
                    <a:pt x="643" y="977"/>
                    <a:pt x="642" y="977"/>
                  </a:cubicBezTo>
                  <a:close/>
                  <a:moveTo>
                    <a:pt x="655" y="951"/>
                  </a:moveTo>
                  <a:cubicBezTo>
                    <a:pt x="651" y="941"/>
                    <a:pt x="640" y="934"/>
                    <a:pt x="626" y="934"/>
                  </a:cubicBezTo>
                  <a:cubicBezTo>
                    <a:pt x="623" y="934"/>
                    <a:pt x="621" y="934"/>
                    <a:pt x="618" y="935"/>
                  </a:cubicBezTo>
                  <a:cubicBezTo>
                    <a:pt x="625" y="930"/>
                    <a:pt x="632" y="928"/>
                    <a:pt x="637" y="931"/>
                  </a:cubicBezTo>
                  <a:cubicBezTo>
                    <a:pt x="647" y="937"/>
                    <a:pt x="656" y="939"/>
                    <a:pt x="655" y="951"/>
                  </a:cubicBezTo>
                  <a:close/>
                </a:path>
              </a:pathLst>
            </a:custGeom>
            <a:noFill/>
            <a:ln w="4763" cap="rnd">
              <a:solidFill>
                <a:srgbClr val="34343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0" name="Group 55">
            <a:extLst>
              <a:ext uri="{FF2B5EF4-FFF2-40B4-BE49-F238E27FC236}">
                <a16:creationId xmlns="" xmlns:a16="http://schemas.microsoft.com/office/drawing/2014/main" id="{3220F529-A0D5-B544-B74D-39CAF0D69A7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96645" y="822136"/>
            <a:ext cx="585776" cy="2043837"/>
            <a:chOff x="4105" y="681"/>
            <a:chExt cx="658" cy="2296"/>
          </a:xfrm>
        </p:grpSpPr>
        <p:sp>
          <p:nvSpPr>
            <p:cNvPr id="21" name="Freeform 56">
              <a:extLst>
                <a:ext uri="{FF2B5EF4-FFF2-40B4-BE49-F238E27FC236}">
                  <a16:creationId xmlns="" xmlns:a16="http://schemas.microsoft.com/office/drawing/2014/main" id="{16238140-56FA-B548-A963-DA6E280FD0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5" y="681"/>
              <a:ext cx="658" cy="2296"/>
            </a:xfrm>
            <a:custGeom>
              <a:avLst/>
              <a:gdLst>
                <a:gd name="T0" fmla="*/ 537 w 718"/>
                <a:gd name="T1" fmla="*/ 870 h 2510"/>
                <a:gd name="T2" fmla="*/ 502 w 718"/>
                <a:gd name="T3" fmla="*/ 451 h 2510"/>
                <a:gd name="T4" fmla="*/ 322 w 718"/>
                <a:gd name="T5" fmla="*/ 268 h 2510"/>
                <a:gd name="T6" fmla="*/ 367 w 718"/>
                <a:gd name="T7" fmla="*/ 177 h 2510"/>
                <a:gd name="T8" fmla="*/ 370 w 718"/>
                <a:gd name="T9" fmla="*/ 130 h 2510"/>
                <a:gd name="T10" fmla="*/ 366 w 718"/>
                <a:gd name="T11" fmla="*/ 101 h 2510"/>
                <a:gd name="T12" fmla="*/ 363 w 718"/>
                <a:gd name="T13" fmla="*/ 83 h 2510"/>
                <a:gd name="T14" fmla="*/ 359 w 718"/>
                <a:gd name="T15" fmla="*/ 69 h 2510"/>
                <a:gd name="T16" fmla="*/ 355 w 718"/>
                <a:gd name="T17" fmla="*/ 66 h 2510"/>
                <a:gd name="T18" fmla="*/ 344 w 718"/>
                <a:gd name="T19" fmla="*/ 39 h 2510"/>
                <a:gd name="T20" fmla="*/ 336 w 718"/>
                <a:gd name="T21" fmla="*/ 32 h 2510"/>
                <a:gd name="T22" fmla="*/ 331 w 718"/>
                <a:gd name="T23" fmla="*/ 23 h 2510"/>
                <a:gd name="T24" fmla="*/ 324 w 718"/>
                <a:gd name="T25" fmla="*/ 15 h 2510"/>
                <a:gd name="T26" fmla="*/ 317 w 718"/>
                <a:gd name="T27" fmla="*/ 28 h 2510"/>
                <a:gd name="T28" fmla="*/ 309 w 718"/>
                <a:gd name="T29" fmla="*/ 28 h 2510"/>
                <a:gd name="T30" fmla="*/ 301 w 718"/>
                <a:gd name="T31" fmla="*/ 15 h 2510"/>
                <a:gd name="T32" fmla="*/ 297 w 718"/>
                <a:gd name="T33" fmla="*/ 15 h 2510"/>
                <a:gd name="T34" fmla="*/ 290 w 718"/>
                <a:gd name="T35" fmla="*/ 15 h 2510"/>
                <a:gd name="T36" fmla="*/ 283 w 718"/>
                <a:gd name="T37" fmla="*/ 28 h 2510"/>
                <a:gd name="T38" fmla="*/ 271 w 718"/>
                <a:gd name="T39" fmla="*/ 16 h 2510"/>
                <a:gd name="T40" fmla="*/ 264 w 718"/>
                <a:gd name="T41" fmla="*/ 22 h 2510"/>
                <a:gd name="T42" fmla="*/ 257 w 718"/>
                <a:gd name="T43" fmla="*/ 22 h 2510"/>
                <a:gd name="T44" fmla="*/ 248 w 718"/>
                <a:gd name="T45" fmla="*/ 5 h 2510"/>
                <a:gd name="T46" fmla="*/ 240 w 718"/>
                <a:gd name="T47" fmla="*/ 15 h 2510"/>
                <a:gd name="T48" fmla="*/ 226 w 718"/>
                <a:gd name="T49" fmla="*/ 5 h 2510"/>
                <a:gd name="T50" fmla="*/ 215 w 718"/>
                <a:gd name="T51" fmla="*/ 21 h 2510"/>
                <a:gd name="T52" fmla="*/ 206 w 718"/>
                <a:gd name="T53" fmla="*/ 23 h 2510"/>
                <a:gd name="T54" fmla="*/ 203 w 718"/>
                <a:gd name="T55" fmla="*/ 22 h 2510"/>
                <a:gd name="T56" fmla="*/ 199 w 718"/>
                <a:gd name="T57" fmla="*/ 31 h 2510"/>
                <a:gd name="T58" fmla="*/ 192 w 718"/>
                <a:gd name="T59" fmla="*/ 44 h 2510"/>
                <a:gd name="T60" fmla="*/ 192 w 718"/>
                <a:gd name="T61" fmla="*/ 55 h 2510"/>
                <a:gd name="T62" fmla="*/ 186 w 718"/>
                <a:gd name="T63" fmla="*/ 51 h 2510"/>
                <a:gd name="T64" fmla="*/ 186 w 718"/>
                <a:gd name="T65" fmla="*/ 76 h 2510"/>
                <a:gd name="T66" fmla="*/ 178 w 718"/>
                <a:gd name="T67" fmla="*/ 91 h 2510"/>
                <a:gd name="T68" fmla="*/ 170 w 718"/>
                <a:gd name="T69" fmla="*/ 106 h 2510"/>
                <a:gd name="T70" fmla="*/ 165 w 718"/>
                <a:gd name="T71" fmla="*/ 135 h 2510"/>
                <a:gd name="T72" fmla="*/ 180 w 718"/>
                <a:gd name="T73" fmla="*/ 194 h 2510"/>
                <a:gd name="T74" fmla="*/ 218 w 718"/>
                <a:gd name="T75" fmla="*/ 269 h 2510"/>
                <a:gd name="T76" fmla="*/ 27 w 718"/>
                <a:gd name="T77" fmla="*/ 712 h 2510"/>
                <a:gd name="T78" fmla="*/ 3 w 718"/>
                <a:gd name="T79" fmla="*/ 1043 h 2510"/>
                <a:gd name="T80" fmla="*/ 68 w 718"/>
                <a:gd name="T81" fmla="*/ 1120 h 2510"/>
                <a:gd name="T82" fmla="*/ 84 w 718"/>
                <a:gd name="T83" fmla="*/ 1081 h 2510"/>
                <a:gd name="T84" fmla="*/ 56 w 718"/>
                <a:gd name="T85" fmla="*/ 1033 h 2510"/>
                <a:gd name="T86" fmla="*/ 65 w 718"/>
                <a:gd name="T87" fmla="*/ 928 h 2510"/>
                <a:gd name="T88" fmla="*/ 118 w 718"/>
                <a:gd name="T89" fmla="*/ 596 h 2510"/>
                <a:gd name="T90" fmla="*/ 157 w 718"/>
                <a:gd name="T91" fmla="*/ 1438 h 2510"/>
                <a:gd name="T92" fmla="*/ 159 w 718"/>
                <a:gd name="T93" fmla="*/ 1863 h 2510"/>
                <a:gd name="T94" fmla="*/ 159 w 718"/>
                <a:gd name="T95" fmla="*/ 1906 h 2510"/>
                <a:gd name="T96" fmla="*/ 246 w 718"/>
                <a:gd name="T97" fmla="*/ 1907 h 2510"/>
                <a:gd name="T98" fmla="*/ 251 w 718"/>
                <a:gd name="T99" fmla="*/ 1652 h 2510"/>
                <a:gd name="T100" fmla="*/ 277 w 718"/>
                <a:gd name="T101" fmla="*/ 1084 h 2510"/>
                <a:gd name="T102" fmla="*/ 302 w 718"/>
                <a:gd name="T103" fmla="*/ 1752 h 2510"/>
                <a:gd name="T104" fmla="*/ 320 w 718"/>
                <a:gd name="T105" fmla="*/ 1918 h 2510"/>
                <a:gd name="T106" fmla="*/ 401 w 718"/>
                <a:gd name="T107" fmla="*/ 1900 h 2510"/>
                <a:gd name="T108" fmla="*/ 376 w 718"/>
                <a:gd name="T109" fmla="*/ 1850 h 2510"/>
                <a:gd name="T110" fmla="*/ 401 w 718"/>
                <a:gd name="T111" fmla="*/ 1384 h 2510"/>
                <a:gd name="T112" fmla="*/ 431 w 718"/>
                <a:gd name="T113" fmla="*/ 596 h 2510"/>
                <a:gd name="T114" fmla="*/ 435 w 718"/>
                <a:gd name="T115" fmla="*/ 633 h 2510"/>
                <a:gd name="T116" fmla="*/ 488 w 718"/>
                <a:gd name="T117" fmla="*/ 983 h 2510"/>
                <a:gd name="T118" fmla="*/ 508 w 718"/>
                <a:gd name="T119" fmla="*/ 1024 h 2510"/>
                <a:gd name="T120" fmla="*/ 485 w 718"/>
                <a:gd name="T121" fmla="*/ 1094 h 2510"/>
                <a:gd name="T122" fmla="*/ 489 w 718"/>
                <a:gd name="T123" fmla="*/ 1124 h 2510"/>
                <a:gd name="T124" fmla="*/ 550 w 718"/>
                <a:gd name="T125" fmla="*/ 1016 h 251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718" h="2510">
                  <a:moveTo>
                    <a:pt x="715" y="1328"/>
                  </a:moveTo>
                  <a:cubicBezTo>
                    <a:pt x="714" y="1318"/>
                    <a:pt x="714" y="1296"/>
                    <a:pt x="714" y="1278"/>
                  </a:cubicBezTo>
                  <a:cubicBezTo>
                    <a:pt x="714" y="1274"/>
                    <a:pt x="715" y="1271"/>
                    <a:pt x="715" y="1271"/>
                  </a:cubicBezTo>
                  <a:cubicBezTo>
                    <a:pt x="715" y="1262"/>
                    <a:pt x="717" y="1259"/>
                    <a:pt x="714" y="1247"/>
                  </a:cubicBezTo>
                  <a:cubicBezTo>
                    <a:pt x="711" y="1235"/>
                    <a:pt x="705" y="1223"/>
                    <a:pt x="705" y="1199"/>
                  </a:cubicBezTo>
                  <a:cubicBezTo>
                    <a:pt x="705" y="1193"/>
                    <a:pt x="701" y="1193"/>
                    <a:pt x="697" y="1137"/>
                  </a:cubicBezTo>
                  <a:cubicBezTo>
                    <a:pt x="695" y="1105"/>
                    <a:pt x="699" y="983"/>
                    <a:pt x="682" y="937"/>
                  </a:cubicBezTo>
                  <a:cubicBezTo>
                    <a:pt x="679" y="922"/>
                    <a:pt x="672" y="902"/>
                    <a:pt x="673" y="869"/>
                  </a:cubicBezTo>
                  <a:cubicBezTo>
                    <a:pt x="672" y="823"/>
                    <a:pt x="662" y="764"/>
                    <a:pt x="652" y="685"/>
                  </a:cubicBezTo>
                  <a:cubicBezTo>
                    <a:pt x="654" y="683"/>
                    <a:pt x="654" y="683"/>
                    <a:pt x="654" y="683"/>
                  </a:cubicBezTo>
                  <a:cubicBezTo>
                    <a:pt x="652" y="668"/>
                    <a:pt x="652" y="655"/>
                    <a:pt x="652" y="643"/>
                  </a:cubicBezTo>
                  <a:cubicBezTo>
                    <a:pt x="654" y="623"/>
                    <a:pt x="655" y="607"/>
                    <a:pt x="652" y="589"/>
                  </a:cubicBezTo>
                  <a:cubicBezTo>
                    <a:pt x="651" y="582"/>
                    <a:pt x="650" y="576"/>
                    <a:pt x="649" y="568"/>
                  </a:cubicBezTo>
                  <a:cubicBezTo>
                    <a:pt x="645" y="550"/>
                    <a:pt x="638" y="535"/>
                    <a:pt x="629" y="523"/>
                  </a:cubicBezTo>
                  <a:cubicBezTo>
                    <a:pt x="610" y="489"/>
                    <a:pt x="588" y="479"/>
                    <a:pt x="565" y="473"/>
                  </a:cubicBezTo>
                  <a:cubicBezTo>
                    <a:pt x="551" y="467"/>
                    <a:pt x="540" y="464"/>
                    <a:pt x="536" y="463"/>
                  </a:cubicBezTo>
                  <a:cubicBezTo>
                    <a:pt x="508" y="455"/>
                    <a:pt x="454" y="436"/>
                    <a:pt x="438" y="426"/>
                  </a:cubicBezTo>
                  <a:cubicBezTo>
                    <a:pt x="415" y="412"/>
                    <a:pt x="414" y="377"/>
                    <a:pt x="418" y="350"/>
                  </a:cubicBezTo>
                  <a:cubicBezTo>
                    <a:pt x="428" y="339"/>
                    <a:pt x="437" y="325"/>
                    <a:pt x="440" y="318"/>
                  </a:cubicBezTo>
                  <a:cubicBezTo>
                    <a:pt x="446" y="307"/>
                    <a:pt x="453" y="285"/>
                    <a:pt x="454" y="273"/>
                  </a:cubicBezTo>
                  <a:cubicBezTo>
                    <a:pt x="455" y="272"/>
                    <a:pt x="455" y="272"/>
                    <a:pt x="455" y="271"/>
                  </a:cubicBezTo>
                  <a:cubicBezTo>
                    <a:pt x="458" y="270"/>
                    <a:pt x="464" y="265"/>
                    <a:pt x="467" y="262"/>
                  </a:cubicBezTo>
                  <a:cubicBezTo>
                    <a:pt x="470" y="258"/>
                    <a:pt x="471" y="253"/>
                    <a:pt x="474" y="249"/>
                  </a:cubicBezTo>
                  <a:cubicBezTo>
                    <a:pt x="477" y="244"/>
                    <a:pt x="476" y="240"/>
                    <a:pt x="478" y="231"/>
                  </a:cubicBezTo>
                  <a:cubicBezTo>
                    <a:pt x="481" y="223"/>
                    <a:pt x="483" y="210"/>
                    <a:pt x="483" y="205"/>
                  </a:cubicBezTo>
                  <a:cubicBezTo>
                    <a:pt x="483" y="200"/>
                    <a:pt x="489" y="186"/>
                    <a:pt x="489" y="179"/>
                  </a:cubicBezTo>
                  <a:cubicBezTo>
                    <a:pt x="489" y="177"/>
                    <a:pt x="489" y="175"/>
                    <a:pt x="488" y="173"/>
                  </a:cubicBezTo>
                  <a:cubicBezTo>
                    <a:pt x="488" y="172"/>
                    <a:pt x="487" y="170"/>
                    <a:pt x="486" y="170"/>
                  </a:cubicBezTo>
                  <a:cubicBezTo>
                    <a:pt x="485" y="169"/>
                    <a:pt x="484" y="169"/>
                    <a:pt x="484" y="169"/>
                  </a:cubicBezTo>
                  <a:cubicBezTo>
                    <a:pt x="483" y="169"/>
                    <a:pt x="482" y="169"/>
                    <a:pt x="481" y="169"/>
                  </a:cubicBezTo>
                  <a:cubicBezTo>
                    <a:pt x="481" y="169"/>
                    <a:pt x="477" y="180"/>
                    <a:pt x="474" y="188"/>
                  </a:cubicBezTo>
                  <a:cubicBezTo>
                    <a:pt x="476" y="182"/>
                    <a:pt x="477" y="176"/>
                    <a:pt x="478" y="170"/>
                  </a:cubicBezTo>
                  <a:cubicBezTo>
                    <a:pt x="479" y="164"/>
                    <a:pt x="481" y="155"/>
                    <a:pt x="479" y="150"/>
                  </a:cubicBezTo>
                  <a:cubicBezTo>
                    <a:pt x="478" y="157"/>
                    <a:pt x="474" y="163"/>
                    <a:pt x="473" y="169"/>
                  </a:cubicBezTo>
                  <a:cubicBezTo>
                    <a:pt x="473" y="169"/>
                    <a:pt x="473" y="168"/>
                    <a:pt x="473" y="167"/>
                  </a:cubicBezTo>
                  <a:cubicBezTo>
                    <a:pt x="476" y="160"/>
                    <a:pt x="476" y="133"/>
                    <a:pt x="475" y="131"/>
                  </a:cubicBezTo>
                  <a:cubicBezTo>
                    <a:pt x="474" y="132"/>
                    <a:pt x="473" y="134"/>
                    <a:pt x="472" y="136"/>
                  </a:cubicBezTo>
                  <a:cubicBezTo>
                    <a:pt x="472" y="131"/>
                    <a:pt x="473" y="126"/>
                    <a:pt x="473" y="121"/>
                  </a:cubicBezTo>
                  <a:cubicBezTo>
                    <a:pt x="472" y="123"/>
                    <a:pt x="472" y="125"/>
                    <a:pt x="471" y="127"/>
                  </a:cubicBezTo>
                  <a:cubicBezTo>
                    <a:pt x="471" y="123"/>
                    <a:pt x="473" y="116"/>
                    <a:pt x="472" y="110"/>
                  </a:cubicBezTo>
                  <a:cubicBezTo>
                    <a:pt x="471" y="113"/>
                    <a:pt x="471" y="116"/>
                    <a:pt x="470" y="119"/>
                  </a:cubicBezTo>
                  <a:cubicBezTo>
                    <a:pt x="471" y="116"/>
                    <a:pt x="471" y="112"/>
                    <a:pt x="471" y="108"/>
                  </a:cubicBezTo>
                  <a:cubicBezTo>
                    <a:pt x="471" y="108"/>
                    <a:pt x="470" y="109"/>
                    <a:pt x="470" y="109"/>
                  </a:cubicBezTo>
                  <a:cubicBezTo>
                    <a:pt x="472" y="103"/>
                    <a:pt x="472" y="95"/>
                    <a:pt x="473" y="90"/>
                  </a:cubicBezTo>
                  <a:cubicBezTo>
                    <a:pt x="472" y="92"/>
                    <a:pt x="466" y="102"/>
                    <a:pt x="466" y="104"/>
                  </a:cubicBezTo>
                  <a:cubicBezTo>
                    <a:pt x="466" y="98"/>
                    <a:pt x="469" y="92"/>
                    <a:pt x="469" y="86"/>
                  </a:cubicBezTo>
                  <a:cubicBezTo>
                    <a:pt x="468" y="92"/>
                    <a:pt x="465" y="98"/>
                    <a:pt x="463" y="104"/>
                  </a:cubicBezTo>
                  <a:cubicBezTo>
                    <a:pt x="463" y="103"/>
                    <a:pt x="466" y="94"/>
                    <a:pt x="467" y="90"/>
                  </a:cubicBezTo>
                  <a:cubicBezTo>
                    <a:pt x="466" y="91"/>
                    <a:pt x="466" y="92"/>
                    <a:pt x="465" y="93"/>
                  </a:cubicBezTo>
                  <a:cubicBezTo>
                    <a:pt x="465" y="92"/>
                    <a:pt x="465" y="91"/>
                    <a:pt x="465" y="89"/>
                  </a:cubicBezTo>
                  <a:cubicBezTo>
                    <a:pt x="462" y="93"/>
                    <a:pt x="459" y="102"/>
                    <a:pt x="459" y="102"/>
                  </a:cubicBezTo>
                  <a:cubicBezTo>
                    <a:pt x="461" y="95"/>
                    <a:pt x="463" y="89"/>
                    <a:pt x="464" y="82"/>
                  </a:cubicBezTo>
                  <a:cubicBezTo>
                    <a:pt x="466" y="79"/>
                    <a:pt x="467" y="76"/>
                    <a:pt x="470" y="74"/>
                  </a:cubicBezTo>
                  <a:cubicBezTo>
                    <a:pt x="465" y="77"/>
                    <a:pt x="462" y="81"/>
                    <a:pt x="460" y="86"/>
                  </a:cubicBezTo>
                  <a:cubicBezTo>
                    <a:pt x="460" y="79"/>
                    <a:pt x="460" y="58"/>
                    <a:pt x="461" y="54"/>
                  </a:cubicBezTo>
                  <a:cubicBezTo>
                    <a:pt x="459" y="58"/>
                    <a:pt x="454" y="67"/>
                    <a:pt x="453" y="67"/>
                  </a:cubicBezTo>
                  <a:cubicBezTo>
                    <a:pt x="453" y="58"/>
                    <a:pt x="453" y="48"/>
                    <a:pt x="456" y="40"/>
                  </a:cubicBezTo>
                  <a:cubicBezTo>
                    <a:pt x="452" y="50"/>
                    <a:pt x="448" y="73"/>
                    <a:pt x="448" y="73"/>
                  </a:cubicBezTo>
                  <a:cubicBezTo>
                    <a:pt x="448" y="61"/>
                    <a:pt x="448" y="49"/>
                    <a:pt x="450" y="37"/>
                  </a:cubicBezTo>
                  <a:cubicBezTo>
                    <a:pt x="448" y="41"/>
                    <a:pt x="447" y="46"/>
                    <a:pt x="446" y="51"/>
                  </a:cubicBezTo>
                  <a:cubicBezTo>
                    <a:pt x="446" y="46"/>
                    <a:pt x="446" y="42"/>
                    <a:pt x="446" y="37"/>
                  </a:cubicBezTo>
                  <a:cubicBezTo>
                    <a:pt x="445" y="40"/>
                    <a:pt x="445" y="43"/>
                    <a:pt x="443" y="45"/>
                  </a:cubicBezTo>
                  <a:cubicBezTo>
                    <a:pt x="444" y="37"/>
                    <a:pt x="444" y="28"/>
                    <a:pt x="443" y="20"/>
                  </a:cubicBezTo>
                  <a:cubicBezTo>
                    <a:pt x="440" y="25"/>
                    <a:pt x="440" y="33"/>
                    <a:pt x="439" y="39"/>
                  </a:cubicBezTo>
                  <a:cubicBezTo>
                    <a:pt x="439" y="40"/>
                    <a:pt x="438" y="42"/>
                    <a:pt x="438" y="44"/>
                  </a:cubicBezTo>
                  <a:cubicBezTo>
                    <a:pt x="438" y="43"/>
                    <a:pt x="438" y="43"/>
                    <a:pt x="438" y="42"/>
                  </a:cubicBezTo>
                  <a:cubicBezTo>
                    <a:pt x="436" y="46"/>
                    <a:pt x="435" y="49"/>
                    <a:pt x="435" y="53"/>
                  </a:cubicBezTo>
                  <a:cubicBezTo>
                    <a:pt x="434" y="54"/>
                    <a:pt x="434" y="54"/>
                    <a:pt x="434" y="55"/>
                  </a:cubicBezTo>
                  <a:cubicBezTo>
                    <a:pt x="435" y="47"/>
                    <a:pt x="436" y="35"/>
                    <a:pt x="434" y="28"/>
                  </a:cubicBezTo>
                  <a:cubicBezTo>
                    <a:pt x="432" y="32"/>
                    <a:pt x="432" y="37"/>
                    <a:pt x="431" y="42"/>
                  </a:cubicBezTo>
                  <a:cubicBezTo>
                    <a:pt x="431" y="39"/>
                    <a:pt x="431" y="37"/>
                    <a:pt x="430" y="34"/>
                  </a:cubicBezTo>
                  <a:cubicBezTo>
                    <a:pt x="430" y="32"/>
                    <a:pt x="430" y="31"/>
                    <a:pt x="430" y="29"/>
                  </a:cubicBezTo>
                  <a:cubicBezTo>
                    <a:pt x="430" y="31"/>
                    <a:pt x="429" y="33"/>
                    <a:pt x="429" y="35"/>
                  </a:cubicBezTo>
                  <a:cubicBezTo>
                    <a:pt x="429" y="36"/>
                    <a:pt x="428" y="37"/>
                    <a:pt x="428" y="38"/>
                  </a:cubicBezTo>
                  <a:cubicBezTo>
                    <a:pt x="428" y="38"/>
                    <a:pt x="428" y="39"/>
                    <a:pt x="428" y="39"/>
                  </a:cubicBezTo>
                  <a:cubicBezTo>
                    <a:pt x="426" y="34"/>
                    <a:pt x="426" y="27"/>
                    <a:pt x="426" y="21"/>
                  </a:cubicBezTo>
                  <a:cubicBezTo>
                    <a:pt x="424" y="23"/>
                    <a:pt x="423" y="26"/>
                    <a:pt x="422" y="30"/>
                  </a:cubicBezTo>
                  <a:cubicBezTo>
                    <a:pt x="421" y="26"/>
                    <a:pt x="421" y="23"/>
                    <a:pt x="421" y="19"/>
                  </a:cubicBezTo>
                  <a:cubicBezTo>
                    <a:pt x="420" y="23"/>
                    <a:pt x="419" y="27"/>
                    <a:pt x="419" y="31"/>
                  </a:cubicBezTo>
                  <a:cubicBezTo>
                    <a:pt x="418" y="29"/>
                    <a:pt x="418" y="27"/>
                    <a:pt x="417" y="26"/>
                  </a:cubicBezTo>
                  <a:cubicBezTo>
                    <a:pt x="417" y="23"/>
                    <a:pt x="417" y="20"/>
                    <a:pt x="417" y="17"/>
                  </a:cubicBezTo>
                  <a:cubicBezTo>
                    <a:pt x="412" y="22"/>
                    <a:pt x="415" y="35"/>
                    <a:pt x="413" y="42"/>
                  </a:cubicBezTo>
                  <a:cubicBezTo>
                    <a:pt x="413" y="42"/>
                    <a:pt x="413" y="42"/>
                    <a:pt x="413" y="42"/>
                  </a:cubicBezTo>
                  <a:cubicBezTo>
                    <a:pt x="412" y="41"/>
                    <a:pt x="412" y="39"/>
                    <a:pt x="412" y="37"/>
                  </a:cubicBezTo>
                  <a:cubicBezTo>
                    <a:pt x="412" y="32"/>
                    <a:pt x="414" y="26"/>
                    <a:pt x="413" y="21"/>
                  </a:cubicBezTo>
                  <a:cubicBezTo>
                    <a:pt x="412" y="23"/>
                    <a:pt x="410" y="28"/>
                    <a:pt x="410" y="29"/>
                  </a:cubicBezTo>
                  <a:cubicBezTo>
                    <a:pt x="409" y="27"/>
                    <a:pt x="409" y="25"/>
                    <a:pt x="409" y="23"/>
                  </a:cubicBezTo>
                  <a:cubicBezTo>
                    <a:pt x="409" y="25"/>
                    <a:pt x="409" y="27"/>
                    <a:pt x="409" y="29"/>
                  </a:cubicBezTo>
                  <a:cubicBezTo>
                    <a:pt x="407" y="26"/>
                    <a:pt x="409" y="22"/>
                    <a:pt x="406" y="19"/>
                  </a:cubicBezTo>
                  <a:cubicBezTo>
                    <a:pt x="403" y="23"/>
                    <a:pt x="402" y="36"/>
                    <a:pt x="402" y="37"/>
                  </a:cubicBezTo>
                  <a:cubicBezTo>
                    <a:pt x="400" y="31"/>
                    <a:pt x="400" y="21"/>
                    <a:pt x="401" y="14"/>
                  </a:cubicBezTo>
                  <a:cubicBezTo>
                    <a:pt x="400" y="20"/>
                    <a:pt x="398" y="26"/>
                    <a:pt x="397" y="32"/>
                  </a:cubicBezTo>
                  <a:cubicBezTo>
                    <a:pt x="397" y="27"/>
                    <a:pt x="397" y="21"/>
                    <a:pt x="397" y="16"/>
                  </a:cubicBezTo>
                  <a:cubicBezTo>
                    <a:pt x="396" y="19"/>
                    <a:pt x="396" y="23"/>
                    <a:pt x="395" y="26"/>
                  </a:cubicBezTo>
                  <a:cubicBezTo>
                    <a:pt x="394" y="29"/>
                    <a:pt x="393" y="32"/>
                    <a:pt x="394" y="36"/>
                  </a:cubicBezTo>
                  <a:cubicBezTo>
                    <a:pt x="393" y="33"/>
                    <a:pt x="392" y="22"/>
                    <a:pt x="391" y="20"/>
                  </a:cubicBezTo>
                  <a:cubicBezTo>
                    <a:pt x="391" y="23"/>
                    <a:pt x="390" y="26"/>
                    <a:pt x="390" y="27"/>
                  </a:cubicBezTo>
                  <a:cubicBezTo>
                    <a:pt x="389" y="31"/>
                    <a:pt x="388" y="34"/>
                    <a:pt x="387" y="38"/>
                  </a:cubicBezTo>
                  <a:cubicBezTo>
                    <a:pt x="388" y="34"/>
                    <a:pt x="388" y="31"/>
                    <a:pt x="388" y="27"/>
                  </a:cubicBezTo>
                  <a:cubicBezTo>
                    <a:pt x="388" y="21"/>
                    <a:pt x="388" y="14"/>
                    <a:pt x="388" y="8"/>
                  </a:cubicBezTo>
                  <a:cubicBezTo>
                    <a:pt x="388" y="12"/>
                    <a:pt x="388" y="17"/>
                    <a:pt x="387" y="22"/>
                  </a:cubicBezTo>
                  <a:cubicBezTo>
                    <a:pt x="387" y="21"/>
                    <a:pt x="387" y="21"/>
                    <a:pt x="386" y="20"/>
                  </a:cubicBezTo>
                  <a:cubicBezTo>
                    <a:pt x="385" y="24"/>
                    <a:pt x="382" y="34"/>
                    <a:pt x="381" y="34"/>
                  </a:cubicBezTo>
                  <a:cubicBezTo>
                    <a:pt x="382" y="25"/>
                    <a:pt x="384" y="15"/>
                    <a:pt x="382" y="6"/>
                  </a:cubicBezTo>
                  <a:cubicBezTo>
                    <a:pt x="382" y="9"/>
                    <a:pt x="381" y="12"/>
                    <a:pt x="381" y="15"/>
                  </a:cubicBezTo>
                  <a:cubicBezTo>
                    <a:pt x="381" y="13"/>
                    <a:pt x="381" y="12"/>
                    <a:pt x="380" y="10"/>
                  </a:cubicBezTo>
                  <a:cubicBezTo>
                    <a:pt x="380" y="14"/>
                    <a:pt x="378" y="30"/>
                    <a:pt x="376" y="35"/>
                  </a:cubicBezTo>
                  <a:cubicBezTo>
                    <a:pt x="376" y="30"/>
                    <a:pt x="377" y="24"/>
                    <a:pt x="377" y="19"/>
                  </a:cubicBezTo>
                  <a:cubicBezTo>
                    <a:pt x="377" y="15"/>
                    <a:pt x="377" y="11"/>
                    <a:pt x="376" y="8"/>
                  </a:cubicBezTo>
                  <a:cubicBezTo>
                    <a:pt x="376" y="9"/>
                    <a:pt x="376" y="10"/>
                    <a:pt x="376" y="11"/>
                  </a:cubicBezTo>
                  <a:cubicBezTo>
                    <a:pt x="375" y="11"/>
                    <a:pt x="375" y="10"/>
                    <a:pt x="375" y="9"/>
                  </a:cubicBezTo>
                  <a:cubicBezTo>
                    <a:pt x="374" y="12"/>
                    <a:pt x="374" y="15"/>
                    <a:pt x="373" y="18"/>
                  </a:cubicBezTo>
                  <a:cubicBezTo>
                    <a:pt x="373" y="16"/>
                    <a:pt x="373" y="13"/>
                    <a:pt x="373" y="10"/>
                  </a:cubicBezTo>
                  <a:cubicBezTo>
                    <a:pt x="372" y="16"/>
                    <a:pt x="369" y="34"/>
                    <a:pt x="368" y="37"/>
                  </a:cubicBezTo>
                  <a:cubicBezTo>
                    <a:pt x="367" y="27"/>
                    <a:pt x="371" y="16"/>
                    <a:pt x="368" y="6"/>
                  </a:cubicBezTo>
                  <a:cubicBezTo>
                    <a:pt x="366" y="10"/>
                    <a:pt x="365" y="29"/>
                    <a:pt x="364" y="33"/>
                  </a:cubicBezTo>
                  <a:cubicBezTo>
                    <a:pt x="364" y="28"/>
                    <a:pt x="362" y="11"/>
                    <a:pt x="361" y="9"/>
                  </a:cubicBezTo>
                  <a:cubicBezTo>
                    <a:pt x="360" y="12"/>
                    <a:pt x="360" y="16"/>
                    <a:pt x="359" y="19"/>
                  </a:cubicBezTo>
                  <a:cubicBezTo>
                    <a:pt x="356" y="13"/>
                    <a:pt x="358" y="6"/>
                    <a:pt x="357" y="0"/>
                  </a:cubicBezTo>
                  <a:cubicBezTo>
                    <a:pt x="355" y="6"/>
                    <a:pt x="356" y="17"/>
                    <a:pt x="352" y="22"/>
                  </a:cubicBezTo>
                  <a:cubicBezTo>
                    <a:pt x="350" y="17"/>
                    <a:pt x="351" y="11"/>
                    <a:pt x="350" y="6"/>
                  </a:cubicBezTo>
                  <a:cubicBezTo>
                    <a:pt x="349" y="12"/>
                    <a:pt x="349" y="17"/>
                    <a:pt x="348" y="23"/>
                  </a:cubicBezTo>
                  <a:cubicBezTo>
                    <a:pt x="347" y="16"/>
                    <a:pt x="348" y="9"/>
                    <a:pt x="346" y="3"/>
                  </a:cubicBezTo>
                  <a:cubicBezTo>
                    <a:pt x="347" y="9"/>
                    <a:pt x="346" y="15"/>
                    <a:pt x="345" y="21"/>
                  </a:cubicBezTo>
                  <a:cubicBezTo>
                    <a:pt x="345" y="20"/>
                    <a:pt x="345" y="18"/>
                    <a:pt x="345" y="16"/>
                  </a:cubicBezTo>
                  <a:cubicBezTo>
                    <a:pt x="344" y="19"/>
                    <a:pt x="345" y="25"/>
                    <a:pt x="343" y="28"/>
                  </a:cubicBezTo>
                  <a:cubicBezTo>
                    <a:pt x="343" y="27"/>
                    <a:pt x="341" y="6"/>
                    <a:pt x="341" y="2"/>
                  </a:cubicBezTo>
                  <a:cubicBezTo>
                    <a:pt x="340" y="5"/>
                    <a:pt x="339" y="21"/>
                    <a:pt x="339" y="28"/>
                  </a:cubicBezTo>
                  <a:cubicBezTo>
                    <a:pt x="339" y="28"/>
                    <a:pt x="339" y="28"/>
                    <a:pt x="339" y="28"/>
                  </a:cubicBezTo>
                  <a:cubicBezTo>
                    <a:pt x="338" y="25"/>
                    <a:pt x="337" y="24"/>
                    <a:pt x="336" y="30"/>
                  </a:cubicBezTo>
                  <a:cubicBezTo>
                    <a:pt x="336" y="27"/>
                    <a:pt x="335" y="25"/>
                    <a:pt x="334" y="23"/>
                  </a:cubicBezTo>
                  <a:cubicBezTo>
                    <a:pt x="333" y="25"/>
                    <a:pt x="333" y="26"/>
                    <a:pt x="333" y="28"/>
                  </a:cubicBezTo>
                  <a:cubicBezTo>
                    <a:pt x="332" y="27"/>
                    <a:pt x="332" y="26"/>
                    <a:pt x="331" y="25"/>
                  </a:cubicBezTo>
                  <a:cubicBezTo>
                    <a:pt x="331" y="20"/>
                    <a:pt x="330" y="15"/>
                    <a:pt x="330" y="11"/>
                  </a:cubicBezTo>
                  <a:cubicBezTo>
                    <a:pt x="331" y="14"/>
                    <a:pt x="330" y="17"/>
                    <a:pt x="330" y="20"/>
                  </a:cubicBezTo>
                  <a:cubicBezTo>
                    <a:pt x="328" y="15"/>
                    <a:pt x="329" y="9"/>
                    <a:pt x="327" y="3"/>
                  </a:cubicBezTo>
                  <a:cubicBezTo>
                    <a:pt x="325" y="8"/>
                    <a:pt x="325" y="15"/>
                    <a:pt x="325" y="20"/>
                  </a:cubicBezTo>
                  <a:cubicBezTo>
                    <a:pt x="325" y="19"/>
                    <a:pt x="323" y="9"/>
                    <a:pt x="323" y="5"/>
                  </a:cubicBezTo>
                  <a:cubicBezTo>
                    <a:pt x="322" y="13"/>
                    <a:pt x="321" y="29"/>
                    <a:pt x="321" y="30"/>
                  </a:cubicBezTo>
                  <a:cubicBezTo>
                    <a:pt x="321" y="30"/>
                    <a:pt x="320" y="19"/>
                    <a:pt x="320" y="16"/>
                  </a:cubicBezTo>
                  <a:cubicBezTo>
                    <a:pt x="320" y="16"/>
                    <a:pt x="319" y="17"/>
                    <a:pt x="319" y="18"/>
                  </a:cubicBezTo>
                  <a:cubicBezTo>
                    <a:pt x="318" y="12"/>
                    <a:pt x="317" y="6"/>
                    <a:pt x="315" y="0"/>
                  </a:cubicBezTo>
                  <a:cubicBezTo>
                    <a:pt x="316" y="9"/>
                    <a:pt x="317" y="19"/>
                    <a:pt x="317" y="28"/>
                  </a:cubicBezTo>
                  <a:cubicBezTo>
                    <a:pt x="316" y="30"/>
                    <a:pt x="314" y="24"/>
                    <a:pt x="312" y="19"/>
                  </a:cubicBezTo>
                  <a:cubicBezTo>
                    <a:pt x="310" y="27"/>
                    <a:pt x="312" y="35"/>
                    <a:pt x="312" y="43"/>
                  </a:cubicBezTo>
                  <a:cubicBezTo>
                    <a:pt x="312" y="43"/>
                    <a:pt x="312" y="43"/>
                    <a:pt x="312" y="43"/>
                  </a:cubicBezTo>
                  <a:cubicBezTo>
                    <a:pt x="309" y="34"/>
                    <a:pt x="307" y="24"/>
                    <a:pt x="305" y="15"/>
                  </a:cubicBezTo>
                  <a:cubicBezTo>
                    <a:pt x="306" y="20"/>
                    <a:pt x="307" y="26"/>
                    <a:pt x="307" y="32"/>
                  </a:cubicBezTo>
                  <a:cubicBezTo>
                    <a:pt x="307" y="31"/>
                    <a:pt x="302" y="20"/>
                    <a:pt x="299" y="15"/>
                  </a:cubicBezTo>
                  <a:cubicBezTo>
                    <a:pt x="298" y="12"/>
                    <a:pt x="296" y="10"/>
                    <a:pt x="295" y="7"/>
                  </a:cubicBezTo>
                  <a:cubicBezTo>
                    <a:pt x="297" y="14"/>
                    <a:pt x="298" y="22"/>
                    <a:pt x="300" y="29"/>
                  </a:cubicBezTo>
                  <a:cubicBezTo>
                    <a:pt x="302" y="34"/>
                    <a:pt x="302" y="39"/>
                    <a:pt x="303" y="44"/>
                  </a:cubicBezTo>
                  <a:cubicBezTo>
                    <a:pt x="299" y="33"/>
                    <a:pt x="290" y="19"/>
                    <a:pt x="290" y="8"/>
                  </a:cubicBezTo>
                  <a:cubicBezTo>
                    <a:pt x="289" y="13"/>
                    <a:pt x="286" y="38"/>
                    <a:pt x="285" y="38"/>
                  </a:cubicBezTo>
                  <a:cubicBezTo>
                    <a:pt x="281" y="33"/>
                    <a:pt x="282" y="26"/>
                    <a:pt x="280" y="20"/>
                  </a:cubicBezTo>
                  <a:cubicBezTo>
                    <a:pt x="279" y="23"/>
                    <a:pt x="279" y="25"/>
                    <a:pt x="279" y="27"/>
                  </a:cubicBezTo>
                  <a:cubicBezTo>
                    <a:pt x="278" y="25"/>
                    <a:pt x="277" y="23"/>
                    <a:pt x="275" y="22"/>
                  </a:cubicBezTo>
                  <a:cubicBezTo>
                    <a:pt x="276" y="25"/>
                    <a:pt x="277" y="30"/>
                    <a:pt x="278" y="35"/>
                  </a:cubicBezTo>
                  <a:cubicBezTo>
                    <a:pt x="278" y="40"/>
                    <a:pt x="278" y="45"/>
                    <a:pt x="277" y="49"/>
                  </a:cubicBezTo>
                  <a:cubicBezTo>
                    <a:pt x="276" y="48"/>
                    <a:pt x="275" y="43"/>
                    <a:pt x="273" y="40"/>
                  </a:cubicBezTo>
                  <a:cubicBezTo>
                    <a:pt x="272" y="41"/>
                    <a:pt x="272" y="43"/>
                    <a:pt x="272" y="44"/>
                  </a:cubicBezTo>
                  <a:cubicBezTo>
                    <a:pt x="271" y="39"/>
                    <a:pt x="270" y="34"/>
                    <a:pt x="268" y="29"/>
                  </a:cubicBezTo>
                  <a:cubicBezTo>
                    <a:pt x="268" y="36"/>
                    <a:pt x="271" y="44"/>
                    <a:pt x="271" y="52"/>
                  </a:cubicBezTo>
                  <a:cubicBezTo>
                    <a:pt x="271" y="51"/>
                    <a:pt x="270" y="50"/>
                    <a:pt x="270" y="49"/>
                  </a:cubicBezTo>
                  <a:cubicBezTo>
                    <a:pt x="269" y="44"/>
                    <a:pt x="267" y="38"/>
                    <a:pt x="265" y="33"/>
                  </a:cubicBezTo>
                  <a:cubicBezTo>
                    <a:pt x="264" y="31"/>
                    <a:pt x="264" y="30"/>
                    <a:pt x="263" y="28"/>
                  </a:cubicBezTo>
                  <a:cubicBezTo>
                    <a:pt x="263" y="29"/>
                    <a:pt x="263" y="29"/>
                    <a:pt x="264" y="30"/>
                  </a:cubicBezTo>
                  <a:cubicBezTo>
                    <a:pt x="263" y="29"/>
                    <a:pt x="263" y="28"/>
                    <a:pt x="263" y="28"/>
                  </a:cubicBezTo>
                  <a:cubicBezTo>
                    <a:pt x="263" y="31"/>
                    <a:pt x="263" y="35"/>
                    <a:pt x="263" y="39"/>
                  </a:cubicBezTo>
                  <a:cubicBezTo>
                    <a:pt x="262" y="37"/>
                    <a:pt x="261" y="34"/>
                    <a:pt x="260" y="32"/>
                  </a:cubicBezTo>
                  <a:cubicBezTo>
                    <a:pt x="261" y="37"/>
                    <a:pt x="263" y="42"/>
                    <a:pt x="263" y="48"/>
                  </a:cubicBezTo>
                  <a:cubicBezTo>
                    <a:pt x="263" y="51"/>
                    <a:pt x="263" y="53"/>
                    <a:pt x="263" y="56"/>
                  </a:cubicBezTo>
                  <a:cubicBezTo>
                    <a:pt x="263" y="57"/>
                    <a:pt x="263" y="57"/>
                    <a:pt x="263" y="58"/>
                  </a:cubicBezTo>
                  <a:cubicBezTo>
                    <a:pt x="259" y="55"/>
                    <a:pt x="259" y="45"/>
                    <a:pt x="259" y="40"/>
                  </a:cubicBezTo>
                  <a:cubicBezTo>
                    <a:pt x="258" y="41"/>
                    <a:pt x="257" y="52"/>
                    <a:pt x="258" y="56"/>
                  </a:cubicBezTo>
                  <a:cubicBezTo>
                    <a:pt x="255" y="50"/>
                    <a:pt x="250" y="38"/>
                    <a:pt x="248" y="35"/>
                  </a:cubicBezTo>
                  <a:cubicBezTo>
                    <a:pt x="249" y="39"/>
                    <a:pt x="250" y="42"/>
                    <a:pt x="251" y="46"/>
                  </a:cubicBezTo>
                  <a:cubicBezTo>
                    <a:pt x="247" y="39"/>
                    <a:pt x="242" y="32"/>
                    <a:pt x="239" y="27"/>
                  </a:cubicBezTo>
                  <a:cubicBezTo>
                    <a:pt x="244" y="37"/>
                    <a:pt x="250" y="50"/>
                    <a:pt x="253" y="63"/>
                  </a:cubicBezTo>
                  <a:cubicBezTo>
                    <a:pt x="252" y="61"/>
                    <a:pt x="251" y="59"/>
                    <a:pt x="250" y="57"/>
                  </a:cubicBezTo>
                  <a:cubicBezTo>
                    <a:pt x="250" y="60"/>
                    <a:pt x="251" y="63"/>
                    <a:pt x="252" y="66"/>
                  </a:cubicBezTo>
                  <a:cubicBezTo>
                    <a:pt x="251" y="65"/>
                    <a:pt x="250" y="63"/>
                    <a:pt x="249" y="62"/>
                  </a:cubicBezTo>
                  <a:cubicBezTo>
                    <a:pt x="250" y="63"/>
                    <a:pt x="250" y="65"/>
                    <a:pt x="250" y="67"/>
                  </a:cubicBezTo>
                  <a:cubicBezTo>
                    <a:pt x="249" y="63"/>
                    <a:pt x="246" y="59"/>
                    <a:pt x="244" y="56"/>
                  </a:cubicBezTo>
                  <a:cubicBezTo>
                    <a:pt x="245" y="60"/>
                    <a:pt x="248" y="64"/>
                    <a:pt x="249" y="68"/>
                  </a:cubicBezTo>
                  <a:cubicBezTo>
                    <a:pt x="249" y="69"/>
                    <a:pt x="249" y="70"/>
                    <a:pt x="249" y="72"/>
                  </a:cubicBezTo>
                  <a:cubicBezTo>
                    <a:pt x="248" y="67"/>
                    <a:pt x="246" y="63"/>
                    <a:pt x="243" y="59"/>
                  </a:cubicBezTo>
                  <a:cubicBezTo>
                    <a:pt x="243" y="62"/>
                    <a:pt x="244" y="65"/>
                    <a:pt x="244" y="68"/>
                  </a:cubicBezTo>
                  <a:cubicBezTo>
                    <a:pt x="244" y="68"/>
                    <a:pt x="243" y="67"/>
                    <a:pt x="242" y="66"/>
                  </a:cubicBezTo>
                  <a:cubicBezTo>
                    <a:pt x="243" y="69"/>
                    <a:pt x="247" y="76"/>
                    <a:pt x="247" y="77"/>
                  </a:cubicBezTo>
                  <a:cubicBezTo>
                    <a:pt x="247" y="78"/>
                    <a:pt x="247" y="79"/>
                    <a:pt x="247" y="80"/>
                  </a:cubicBezTo>
                  <a:cubicBezTo>
                    <a:pt x="245" y="75"/>
                    <a:pt x="243" y="71"/>
                    <a:pt x="241" y="67"/>
                  </a:cubicBezTo>
                  <a:cubicBezTo>
                    <a:pt x="242" y="70"/>
                    <a:pt x="243" y="73"/>
                    <a:pt x="244" y="77"/>
                  </a:cubicBezTo>
                  <a:cubicBezTo>
                    <a:pt x="243" y="76"/>
                    <a:pt x="241" y="74"/>
                    <a:pt x="240" y="71"/>
                  </a:cubicBezTo>
                  <a:cubicBezTo>
                    <a:pt x="242" y="75"/>
                    <a:pt x="245" y="88"/>
                    <a:pt x="245" y="90"/>
                  </a:cubicBezTo>
                  <a:cubicBezTo>
                    <a:pt x="244" y="90"/>
                    <a:pt x="240" y="81"/>
                    <a:pt x="239" y="76"/>
                  </a:cubicBezTo>
                  <a:cubicBezTo>
                    <a:pt x="240" y="84"/>
                    <a:pt x="241" y="91"/>
                    <a:pt x="241" y="98"/>
                  </a:cubicBezTo>
                  <a:cubicBezTo>
                    <a:pt x="241" y="98"/>
                    <a:pt x="241" y="98"/>
                    <a:pt x="241" y="99"/>
                  </a:cubicBezTo>
                  <a:cubicBezTo>
                    <a:pt x="240" y="89"/>
                    <a:pt x="236" y="84"/>
                    <a:pt x="231" y="77"/>
                  </a:cubicBezTo>
                  <a:cubicBezTo>
                    <a:pt x="234" y="86"/>
                    <a:pt x="236" y="93"/>
                    <a:pt x="237" y="102"/>
                  </a:cubicBezTo>
                  <a:cubicBezTo>
                    <a:pt x="235" y="99"/>
                    <a:pt x="234" y="97"/>
                    <a:pt x="234" y="94"/>
                  </a:cubicBezTo>
                  <a:cubicBezTo>
                    <a:pt x="234" y="98"/>
                    <a:pt x="235" y="102"/>
                    <a:pt x="234" y="106"/>
                  </a:cubicBezTo>
                  <a:cubicBezTo>
                    <a:pt x="233" y="104"/>
                    <a:pt x="232" y="101"/>
                    <a:pt x="232" y="99"/>
                  </a:cubicBezTo>
                  <a:cubicBezTo>
                    <a:pt x="232" y="105"/>
                    <a:pt x="231" y="112"/>
                    <a:pt x="231" y="118"/>
                  </a:cubicBezTo>
                  <a:cubicBezTo>
                    <a:pt x="230" y="114"/>
                    <a:pt x="230" y="111"/>
                    <a:pt x="229" y="108"/>
                  </a:cubicBezTo>
                  <a:cubicBezTo>
                    <a:pt x="230" y="114"/>
                    <a:pt x="228" y="131"/>
                    <a:pt x="227" y="132"/>
                  </a:cubicBezTo>
                  <a:cubicBezTo>
                    <a:pt x="227" y="130"/>
                    <a:pt x="227" y="128"/>
                    <a:pt x="227" y="126"/>
                  </a:cubicBezTo>
                  <a:cubicBezTo>
                    <a:pt x="224" y="133"/>
                    <a:pt x="224" y="141"/>
                    <a:pt x="224" y="150"/>
                  </a:cubicBezTo>
                  <a:cubicBezTo>
                    <a:pt x="224" y="150"/>
                    <a:pt x="224" y="151"/>
                    <a:pt x="224" y="152"/>
                  </a:cubicBezTo>
                  <a:cubicBezTo>
                    <a:pt x="223" y="147"/>
                    <a:pt x="223" y="143"/>
                    <a:pt x="222" y="139"/>
                  </a:cubicBezTo>
                  <a:cubicBezTo>
                    <a:pt x="221" y="143"/>
                    <a:pt x="222" y="149"/>
                    <a:pt x="222" y="153"/>
                  </a:cubicBezTo>
                  <a:cubicBezTo>
                    <a:pt x="223" y="159"/>
                    <a:pt x="223" y="165"/>
                    <a:pt x="225" y="171"/>
                  </a:cubicBezTo>
                  <a:cubicBezTo>
                    <a:pt x="225" y="170"/>
                    <a:pt x="225" y="170"/>
                    <a:pt x="224" y="170"/>
                  </a:cubicBezTo>
                  <a:cubicBezTo>
                    <a:pt x="222" y="164"/>
                    <a:pt x="220" y="157"/>
                    <a:pt x="218" y="152"/>
                  </a:cubicBezTo>
                  <a:cubicBezTo>
                    <a:pt x="219" y="157"/>
                    <a:pt x="220" y="162"/>
                    <a:pt x="221" y="167"/>
                  </a:cubicBezTo>
                  <a:cubicBezTo>
                    <a:pt x="218" y="166"/>
                    <a:pt x="214" y="171"/>
                    <a:pt x="214" y="177"/>
                  </a:cubicBezTo>
                  <a:cubicBezTo>
                    <a:pt x="214" y="184"/>
                    <a:pt x="220" y="198"/>
                    <a:pt x="220" y="203"/>
                  </a:cubicBezTo>
                  <a:cubicBezTo>
                    <a:pt x="220" y="208"/>
                    <a:pt x="222" y="221"/>
                    <a:pt x="225" y="230"/>
                  </a:cubicBezTo>
                  <a:cubicBezTo>
                    <a:pt x="227" y="237"/>
                    <a:pt x="226" y="241"/>
                    <a:pt x="228" y="245"/>
                  </a:cubicBezTo>
                  <a:cubicBezTo>
                    <a:pt x="229" y="246"/>
                    <a:pt x="229" y="246"/>
                    <a:pt x="229" y="247"/>
                  </a:cubicBezTo>
                  <a:cubicBezTo>
                    <a:pt x="230" y="248"/>
                    <a:pt x="231" y="250"/>
                    <a:pt x="231" y="251"/>
                  </a:cubicBezTo>
                  <a:cubicBezTo>
                    <a:pt x="232" y="252"/>
                    <a:pt x="232" y="253"/>
                    <a:pt x="233" y="254"/>
                  </a:cubicBezTo>
                  <a:cubicBezTo>
                    <a:pt x="234" y="256"/>
                    <a:pt x="235" y="258"/>
                    <a:pt x="236" y="260"/>
                  </a:cubicBezTo>
                  <a:cubicBezTo>
                    <a:pt x="239" y="264"/>
                    <a:pt x="245" y="269"/>
                    <a:pt x="248" y="270"/>
                  </a:cubicBezTo>
                  <a:cubicBezTo>
                    <a:pt x="249" y="281"/>
                    <a:pt x="255" y="304"/>
                    <a:pt x="261" y="314"/>
                  </a:cubicBezTo>
                  <a:cubicBezTo>
                    <a:pt x="261" y="315"/>
                    <a:pt x="262" y="317"/>
                    <a:pt x="263" y="318"/>
                  </a:cubicBezTo>
                  <a:cubicBezTo>
                    <a:pt x="263" y="318"/>
                    <a:pt x="263" y="319"/>
                    <a:pt x="263" y="320"/>
                  </a:cubicBezTo>
                  <a:cubicBezTo>
                    <a:pt x="268" y="328"/>
                    <a:pt x="276" y="340"/>
                    <a:pt x="284" y="351"/>
                  </a:cubicBezTo>
                  <a:cubicBezTo>
                    <a:pt x="290" y="379"/>
                    <a:pt x="289" y="413"/>
                    <a:pt x="256" y="434"/>
                  </a:cubicBezTo>
                  <a:cubicBezTo>
                    <a:pt x="242" y="440"/>
                    <a:pt x="214" y="453"/>
                    <a:pt x="180" y="461"/>
                  </a:cubicBezTo>
                  <a:cubicBezTo>
                    <a:pt x="147" y="469"/>
                    <a:pt x="93" y="485"/>
                    <a:pt x="71" y="562"/>
                  </a:cubicBezTo>
                  <a:cubicBezTo>
                    <a:pt x="62" y="596"/>
                    <a:pt x="64" y="618"/>
                    <a:pt x="69" y="658"/>
                  </a:cubicBezTo>
                  <a:cubicBezTo>
                    <a:pt x="57" y="746"/>
                    <a:pt x="47" y="812"/>
                    <a:pt x="46" y="862"/>
                  </a:cubicBezTo>
                  <a:cubicBezTo>
                    <a:pt x="46" y="894"/>
                    <a:pt x="39" y="915"/>
                    <a:pt x="36" y="929"/>
                  </a:cubicBezTo>
                  <a:cubicBezTo>
                    <a:pt x="19" y="976"/>
                    <a:pt x="23" y="1098"/>
                    <a:pt x="21" y="1130"/>
                  </a:cubicBezTo>
                  <a:cubicBezTo>
                    <a:pt x="17" y="1185"/>
                    <a:pt x="13" y="1185"/>
                    <a:pt x="13" y="1191"/>
                  </a:cubicBezTo>
                  <a:cubicBezTo>
                    <a:pt x="13" y="1216"/>
                    <a:pt x="8" y="1227"/>
                    <a:pt x="4" y="1239"/>
                  </a:cubicBezTo>
                  <a:cubicBezTo>
                    <a:pt x="4" y="1241"/>
                    <a:pt x="3" y="1243"/>
                    <a:pt x="3" y="1245"/>
                  </a:cubicBezTo>
                  <a:cubicBezTo>
                    <a:pt x="3" y="1245"/>
                    <a:pt x="5" y="1303"/>
                    <a:pt x="3" y="1321"/>
                  </a:cubicBezTo>
                  <a:cubicBezTo>
                    <a:pt x="0" y="1339"/>
                    <a:pt x="2" y="1350"/>
                    <a:pt x="3" y="1362"/>
                  </a:cubicBezTo>
                  <a:cubicBezTo>
                    <a:pt x="4" y="1373"/>
                    <a:pt x="14" y="1390"/>
                    <a:pt x="17" y="1404"/>
                  </a:cubicBezTo>
                  <a:cubicBezTo>
                    <a:pt x="23" y="1434"/>
                    <a:pt x="31" y="1434"/>
                    <a:pt x="36" y="1444"/>
                  </a:cubicBezTo>
                  <a:cubicBezTo>
                    <a:pt x="42" y="1454"/>
                    <a:pt x="57" y="1461"/>
                    <a:pt x="59" y="1464"/>
                  </a:cubicBezTo>
                  <a:cubicBezTo>
                    <a:pt x="61" y="1467"/>
                    <a:pt x="69" y="1474"/>
                    <a:pt x="76" y="1473"/>
                  </a:cubicBezTo>
                  <a:cubicBezTo>
                    <a:pt x="83" y="1471"/>
                    <a:pt x="82" y="1462"/>
                    <a:pt x="82" y="1462"/>
                  </a:cubicBezTo>
                  <a:cubicBezTo>
                    <a:pt x="82" y="1462"/>
                    <a:pt x="85" y="1463"/>
                    <a:pt x="88" y="1463"/>
                  </a:cubicBezTo>
                  <a:cubicBezTo>
                    <a:pt x="91" y="1463"/>
                    <a:pt x="103" y="1464"/>
                    <a:pt x="106" y="1461"/>
                  </a:cubicBezTo>
                  <a:cubicBezTo>
                    <a:pt x="114" y="1453"/>
                    <a:pt x="103" y="1444"/>
                    <a:pt x="103" y="1444"/>
                  </a:cubicBezTo>
                  <a:cubicBezTo>
                    <a:pt x="111" y="1443"/>
                    <a:pt x="111" y="1443"/>
                    <a:pt x="111" y="1443"/>
                  </a:cubicBezTo>
                  <a:cubicBezTo>
                    <a:pt x="120" y="1437"/>
                    <a:pt x="109" y="1426"/>
                    <a:pt x="109" y="1426"/>
                  </a:cubicBezTo>
                  <a:cubicBezTo>
                    <a:pt x="109" y="1423"/>
                    <a:pt x="88" y="1425"/>
                    <a:pt x="88" y="1422"/>
                  </a:cubicBezTo>
                  <a:cubicBezTo>
                    <a:pt x="88" y="1420"/>
                    <a:pt x="110" y="1413"/>
                    <a:pt x="109" y="1412"/>
                  </a:cubicBezTo>
                  <a:cubicBezTo>
                    <a:pt x="108" y="1385"/>
                    <a:pt x="86" y="1409"/>
                    <a:pt x="83" y="1405"/>
                  </a:cubicBezTo>
                  <a:cubicBezTo>
                    <a:pt x="76" y="1394"/>
                    <a:pt x="70" y="1405"/>
                    <a:pt x="68" y="1393"/>
                  </a:cubicBezTo>
                  <a:cubicBezTo>
                    <a:pt x="67" y="1382"/>
                    <a:pt x="61" y="1380"/>
                    <a:pt x="63" y="1377"/>
                  </a:cubicBezTo>
                  <a:cubicBezTo>
                    <a:pt x="68" y="1368"/>
                    <a:pt x="60" y="1358"/>
                    <a:pt x="63" y="1351"/>
                  </a:cubicBezTo>
                  <a:cubicBezTo>
                    <a:pt x="66" y="1345"/>
                    <a:pt x="59" y="1330"/>
                    <a:pt x="59" y="1330"/>
                  </a:cubicBezTo>
                  <a:cubicBezTo>
                    <a:pt x="59" y="1330"/>
                    <a:pt x="69" y="1336"/>
                    <a:pt x="73" y="1349"/>
                  </a:cubicBezTo>
                  <a:cubicBezTo>
                    <a:pt x="78" y="1361"/>
                    <a:pt x="91" y="1382"/>
                    <a:pt x="105" y="1372"/>
                  </a:cubicBezTo>
                  <a:cubicBezTo>
                    <a:pt x="119" y="1362"/>
                    <a:pt x="100" y="1330"/>
                    <a:pt x="88" y="1318"/>
                  </a:cubicBezTo>
                  <a:cubicBezTo>
                    <a:pt x="82" y="1311"/>
                    <a:pt x="82" y="1302"/>
                    <a:pt x="83" y="1293"/>
                  </a:cubicBezTo>
                  <a:cubicBezTo>
                    <a:pt x="83" y="1293"/>
                    <a:pt x="85" y="1278"/>
                    <a:pt x="84" y="1273"/>
                  </a:cubicBezTo>
                  <a:cubicBezTo>
                    <a:pt x="84" y="1262"/>
                    <a:pt x="75" y="1249"/>
                    <a:pt x="77" y="1246"/>
                  </a:cubicBezTo>
                  <a:cubicBezTo>
                    <a:pt x="78" y="1243"/>
                    <a:pt x="82" y="1225"/>
                    <a:pt x="84" y="1211"/>
                  </a:cubicBezTo>
                  <a:cubicBezTo>
                    <a:pt x="86" y="1197"/>
                    <a:pt x="119" y="1069"/>
                    <a:pt x="123" y="1041"/>
                  </a:cubicBezTo>
                  <a:cubicBezTo>
                    <a:pt x="132" y="989"/>
                    <a:pt x="143" y="974"/>
                    <a:pt x="138" y="938"/>
                  </a:cubicBezTo>
                  <a:cubicBezTo>
                    <a:pt x="139" y="912"/>
                    <a:pt x="148" y="841"/>
                    <a:pt x="150" y="828"/>
                  </a:cubicBezTo>
                  <a:cubicBezTo>
                    <a:pt x="151" y="825"/>
                    <a:pt x="151" y="812"/>
                    <a:pt x="152" y="803"/>
                  </a:cubicBezTo>
                  <a:cubicBezTo>
                    <a:pt x="153" y="798"/>
                    <a:pt x="154" y="789"/>
                    <a:pt x="154" y="778"/>
                  </a:cubicBezTo>
                  <a:cubicBezTo>
                    <a:pt x="154" y="779"/>
                    <a:pt x="154" y="779"/>
                    <a:pt x="154" y="779"/>
                  </a:cubicBezTo>
                  <a:cubicBezTo>
                    <a:pt x="155" y="791"/>
                    <a:pt x="165" y="815"/>
                    <a:pt x="167" y="848"/>
                  </a:cubicBezTo>
                  <a:cubicBezTo>
                    <a:pt x="166" y="875"/>
                    <a:pt x="172" y="939"/>
                    <a:pt x="174" y="964"/>
                  </a:cubicBezTo>
                  <a:cubicBezTo>
                    <a:pt x="183" y="1124"/>
                    <a:pt x="150" y="1163"/>
                    <a:pt x="149" y="1194"/>
                  </a:cubicBezTo>
                  <a:cubicBezTo>
                    <a:pt x="153" y="1328"/>
                    <a:pt x="110" y="1503"/>
                    <a:pt x="183" y="1729"/>
                  </a:cubicBezTo>
                  <a:cubicBezTo>
                    <a:pt x="187" y="1741"/>
                    <a:pt x="187" y="1785"/>
                    <a:pt x="191" y="1808"/>
                  </a:cubicBezTo>
                  <a:cubicBezTo>
                    <a:pt x="192" y="1814"/>
                    <a:pt x="203" y="1841"/>
                    <a:pt x="204" y="1878"/>
                  </a:cubicBezTo>
                  <a:cubicBezTo>
                    <a:pt x="205" y="1938"/>
                    <a:pt x="199" y="2015"/>
                    <a:pt x="200" y="2058"/>
                  </a:cubicBezTo>
                  <a:cubicBezTo>
                    <a:pt x="203" y="2128"/>
                    <a:pt x="229" y="2192"/>
                    <a:pt x="239" y="2237"/>
                  </a:cubicBezTo>
                  <a:cubicBezTo>
                    <a:pt x="249" y="2282"/>
                    <a:pt x="253" y="2318"/>
                    <a:pt x="251" y="2327"/>
                  </a:cubicBezTo>
                  <a:cubicBezTo>
                    <a:pt x="250" y="2334"/>
                    <a:pt x="248" y="2349"/>
                    <a:pt x="254" y="2362"/>
                  </a:cubicBezTo>
                  <a:cubicBezTo>
                    <a:pt x="254" y="2363"/>
                    <a:pt x="236" y="2408"/>
                    <a:pt x="226" y="2416"/>
                  </a:cubicBezTo>
                  <a:cubicBezTo>
                    <a:pt x="216" y="2424"/>
                    <a:pt x="214" y="2431"/>
                    <a:pt x="207" y="2435"/>
                  </a:cubicBezTo>
                  <a:cubicBezTo>
                    <a:pt x="199" y="2440"/>
                    <a:pt x="195" y="2444"/>
                    <a:pt x="193" y="2453"/>
                  </a:cubicBezTo>
                  <a:cubicBezTo>
                    <a:pt x="190" y="2460"/>
                    <a:pt x="183" y="2470"/>
                    <a:pt x="188" y="2475"/>
                  </a:cubicBezTo>
                  <a:cubicBezTo>
                    <a:pt x="189" y="2476"/>
                    <a:pt x="190" y="2476"/>
                    <a:pt x="191" y="2477"/>
                  </a:cubicBezTo>
                  <a:cubicBezTo>
                    <a:pt x="191" y="2477"/>
                    <a:pt x="191" y="2477"/>
                    <a:pt x="191" y="2477"/>
                  </a:cubicBezTo>
                  <a:cubicBezTo>
                    <a:pt x="191" y="2479"/>
                    <a:pt x="191" y="2482"/>
                    <a:pt x="192" y="2483"/>
                  </a:cubicBezTo>
                  <a:cubicBezTo>
                    <a:pt x="195" y="2489"/>
                    <a:pt x="200" y="2490"/>
                    <a:pt x="207" y="2490"/>
                  </a:cubicBezTo>
                  <a:cubicBezTo>
                    <a:pt x="208" y="2488"/>
                    <a:pt x="208" y="2488"/>
                    <a:pt x="208" y="2488"/>
                  </a:cubicBezTo>
                  <a:cubicBezTo>
                    <a:pt x="208" y="2491"/>
                    <a:pt x="208" y="2493"/>
                    <a:pt x="210" y="2495"/>
                  </a:cubicBezTo>
                  <a:cubicBezTo>
                    <a:pt x="215" y="2502"/>
                    <a:pt x="229" y="2506"/>
                    <a:pt x="236" y="2499"/>
                  </a:cubicBezTo>
                  <a:cubicBezTo>
                    <a:pt x="244" y="2504"/>
                    <a:pt x="259" y="2505"/>
                    <a:pt x="265" y="2497"/>
                  </a:cubicBezTo>
                  <a:cubicBezTo>
                    <a:pt x="270" y="2510"/>
                    <a:pt x="287" y="2508"/>
                    <a:pt x="298" y="2506"/>
                  </a:cubicBezTo>
                  <a:cubicBezTo>
                    <a:pt x="309" y="2503"/>
                    <a:pt x="313" y="2496"/>
                    <a:pt x="319" y="2491"/>
                  </a:cubicBezTo>
                  <a:cubicBezTo>
                    <a:pt x="325" y="2486"/>
                    <a:pt x="330" y="2481"/>
                    <a:pt x="328" y="2468"/>
                  </a:cubicBezTo>
                  <a:cubicBezTo>
                    <a:pt x="326" y="2456"/>
                    <a:pt x="328" y="2455"/>
                    <a:pt x="329" y="2440"/>
                  </a:cubicBezTo>
                  <a:cubicBezTo>
                    <a:pt x="330" y="2431"/>
                    <a:pt x="337" y="2428"/>
                    <a:pt x="338" y="2413"/>
                  </a:cubicBezTo>
                  <a:cubicBezTo>
                    <a:pt x="339" y="2401"/>
                    <a:pt x="331" y="2351"/>
                    <a:pt x="332" y="2344"/>
                  </a:cubicBezTo>
                  <a:cubicBezTo>
                    <a:pt x="334" y="2328"/>
                    <a:pt x="324" y="2315"/>
                    <a:pt x="320" y="2289"/>
                  </a:cubicBezTo>
                  <a:cubicBezTo>
                    <a:pt x="317" y="2263"/>
                    <a:pt x="326" y="2174"/>
                    <a:pt x="326" y="2158"/>
                  </a:cubicBezTo>
                  <a:cubicBezTo>
                    <a:pt x="326" y="2127"/>
                    <a:pt x="341" y="2077"/>
                    <a:pt x="337" y="2014"/>
                  </a:cubicBezTo>
                  <a:cubicBezTo>
                    <a:pt x="335" y="1978"/>
                    <a:pt x="319" y="1868"/>
                    <a:pt x="319" y="1843"/>
                  </a:cubicBezTo>
                  <a:cubicBezTo>
                    <a:pt x="319" y="1839"/>
                    <a:pt x="318" y="1811"/>
                    <a:pt x="319" y="1806"/>
                  </a:cubicBezTo>
                  <a:cubicBezTo>
                    <a:pt x="324" y="1790"/>
                    <a:pt x="336" y="1587"/>
                    <a:pt x="336" y="1585"/>
                  </a:cubicBezTo>
                  <a:cubicBezTo>
                    <a:pt x="338" y="1561"/>
                    <a:pt x="353" y="1416"/>
                    <a:pt x="353" y="1416"/>
                  </a:cubicBezTo>
                  <a:cubicBezTo>
                    <a:pt x="359" y="1416"/>
                    <a:pt x="359" y="1416"/>
                    <a:pt x="359" y="1416"/>
                  </a:cubicBezTo>
                  <a:cubicBezTo>
                    <a:pt x="359" y="1416"/>
                    <a:pt x="377" y="1558"/>
                    <a:pt x="379" y="1582"/>
                  </a:cubicBezTo>
                  <a:cubicBezTo>
                    <a:pt x="379" y="1584"/>
                    <a:pt x="390" y="1790"/>
                    <a:pt x="394" y="1806"/>
                  </a:cubicBezTo>
                  <a:cubicBezTo>
                    <a:pt x="396" y="1811"/>
                    <a:pt x="395" y="1839"/>
                    <a:pt x="395" y="1843"/>
                  </a:cubicBezTo>
                  <a:cubicBezTo>
                    <a:pt x="395" y="1868"/>
                    <a:pt x="379" y="1978"/>
                    <a:pt x="377" y="2014"/>
                  </a:cubicBezTo>
                  <a:cubicBezTo>
                    <a:pt x="373" y="2077"/>
                    <a:pt x="387" y="2127"/>
                    <a:pt x="387" y="2158"/>
                  </a:cubicBezTo>
                  <a:cubicBezTo>
                    <a:pt x="387" y="2174"/>
                    <a:pt x="396" y="2263"/>
                    <a:pt x="393" y="2289"/>
                  </a:cubicBezTo>
                  <a:cubicBezTo>
                    <a:pt x="390" y="2315"/>
                    <a:pt x="380" y="2328"/>
                    <a:pt x="382" y="2344"/>
                  </a:cubicBezTo>
                  <a:cubicBezTo>
                    <a:pt x="383" y="2351"/>
                    <a:pt x="375" y="2401"/>
                    <a:pt x="375" y="2413"/>
                  </a:cubicBezTo>
                  <a:cubicBezTo>
                    <a:pt x="376" y="2428"/>
                    <a:pt x="384" y="2431"/>
                    <a:pt x="384" y="2440"/>
                  </a:cubicBezTo>
                  <a:cubicBezTo>
                    <a:pt x="386" y="2455"/>
                    <a:pt x="387" y="2456"/>
                    <a:pt x="385" y="2468"/>
                  </a:cubicBezTo>
                  <a:cubicBezTo>
                    <a:pt x="384" y="2481"/>
                    <a:pt x="388" y="2486"/>
                    <a:pt x="394" y="2491"/>
                  </a:cubicBezTo>
                  <a:cubicBezTo>
                    <a:pt x="400" y="2496"/>
                    <a:pt x="405" y="2503"/>
                    <a:pt x="416" y="2506"/>
                  </a:cubicBezTo>
                  <a:cubicBezTo>
                    <a:pt x="426" y="2508"/>
                    <a:pt x="444" y="2510"/>
                    <a:pt x="448" y="2497"/>
                  </a:cubicBezTo>
                  <a:cubicBezTo>
                    <a:pt x="454" y="2505"/>
                    <a:pt x="470" y="2504"/>
                    <a:pt x="478" y="2499"/>
                  </a:cubicBezTo>
                  <a:cubicBezTo>
                    <a:pt x="484" y="2506"/>
                    <a:pt x="499" y="2502"/>
                    <a:pt x="504" y="2495"/>
                  </a:cubicBezTo>
                  <a:cubicBezTo>
                    <a:pt x="505" y="2493"/>
                    <a:pt x="506" y="2491"/>
                    <a:pt x="506" y="2489"/>
                  </a:cubicBezTo>
                  <a:cubicBezTo>
                    <a:pt x="507" y="2490"/>
                    <a:pt x="507" y="2490"/>
                    <a:pt x="507" y="2490"/>
                  </a:cubicBezTo>
                  <a:cubicBezTo>
                    <a:pt x="513" y="2490"/>
                    <a:pt x="521" y="2488"/>
                    <a:pt x="522" y="2483"/>
                  </a:cubicBezTo>
                  <a:cubicBezTo>
                    <a:pt x="523" y="2482"/>
                    <a:pt x="523" y="2479"/>
                    <a:pt x="523" y="2477"/>
                  </a:cubicBezTo>
                  <a:cubicBezTo>
                    <a:pt x="523" y="2477"/>
                    <a:pt x="523" y="2477"/>
                    <a:pt x="523" y="2477"/>
                  </a:cubicBezTo>
                  <a:cubicBezTo>
                    <a:pt x="524" y="2476"/>
                    <a:pt x="525" y="2476"/>
                    <a:pt x="525" y="2475"/>
                  </a:cubicBezTo>
                  <a:cubicBezTo>
                    <a:pt x="531" y="2470"/>
                    <a:pt x="523" y="2460"/>
                    <a:pt x="521" y="2453"/>
                  </a:cubicBezTo>
                  <a:cubicBezTo>
                    <a:pt x="518" y="2444"/>
                    <a:pt x="514" y="2440"/>
                    <a:pt x="507" y="2435"/>
                  </a:cubicBezTo>
                  <a:cubicBezTo>
                    <a:pt x="500" y="2431"/>
                    <a:pt x="497" y="2424"/>
                    <a:pt x="488" y="2416"/>
                  </a:cubicBezTo>
                  <a:cubicBezTo>
                    <a:pt x="478" y="2408"/>
                    <a:pt x="460" y="2363"/>
                    <a:pt x="460" y="2362"/>
                  </a:cubicBezTo>
                  <a:cubicBezTo>
                    <a:pt x="466" y="2349"/>
                    <a:pt x="464" y="2334"/>
                    <a:pt x="462" y="2327"/>
                  </a:cubicBezTo>
                  <a:cubicBezTo>
                    <a:pt x="460" y="2318"/>
                    <a:pt x="464" y="2282"/>
                    <a:pt x="474" y="2237"/>
                  </a:cubicBezTo>
                  <a:cubicBezTo>
                    <a:pt x="484" y="2192"/>
                    <a:pt x="510" y="2128"/>
                    <a:pt x="513" y="2058"/>
                  </a:cubicBezTo>
                  <a:cubicBezTo>
                    <a:pt x="515" y="2015"/>
                    <a:pt x="509" y="1938"/>
                    <a:pt x="510" y="1878"/>
                  </a:cubicBezTo>
                  <a:cubicBezTo>
                    <a:pt x="511" y="1841"/>
                    <a:pt x="521" y="1814"/>
                    <a:pt x="522" y="1808"/>
                  </a:cubicBezTo>
                  <a:cubicBezTo>
                    <a:pt x="527" y="1785"/>
                    <a:pt x="527" y="1741"/>
                    <a:pt x="530" y="1729"/>
                  </a:cubicBezTo>
                  <a:cubicBezTo>
                    <a:pt x="587" y="1523"/>
                    <a:pt x="569" y="1347"/>
                    <a:pt x="567" y="1304"/>
                  </a:cubicBezTo>
                  <a:cubicBezTo>
                    <a:pt x="567" y="1304"/>
                    <a:pt x="569" y="1185"/>
                    <a:pt x="567" y="1170"/>
                  </a:cubicBezTo>
                  <a:cubicBezTo>
                    <a:pt x="530" y="1051"/>
                    <a:pt x="549" y="969"/>
                    <a:pt x="546" y="961"/>
                  </a:cubicBezTo>
                  <a:cubicBezTo>
                    <a:pt x="547" y="935"/>
                    <a:pt x="555" y="874"/>
                    <a:pt x="554" y="847"/>
                  </a:cubicBezTo>
                  <a:cubicBezTo>
                    <a:pt x="556" y="815"/>
                    <a:pt x="559" y="791"/>
                    <a:pt x="560" y="779"/>
                  </a:cubicBezTo>
                  <a:cubicBezTo>
                    <a:pt x="560" y="778"/>
                    <a:pt x="560" y="778"/>
                    <a:pt x="560" y="778"/>
                  </a:cubicBezTo>
                  <a:cubicBezTo>
                    <a:pt x="560" y="782"/>
                    <a:pt x="560" y="786"/>
                    <a:pt x="560" y="790"/>
                  </a:cubicBezTo>
                  <a:cubicBezTo>
                    <a:pt x="560" y="793"/>
                    <a:pt x="560" y="793"/>
                    <a:pt x="560" y="793"/>
                  </a:cubicBezTo>
                  <a:cubicBezTo>
                    <a:pt x="561" y="797"/>
                    <a:pt x="561" y="797"/>
                    <a:pt x="561" y="797"/>
                  </a:cubicBezTo>
                  <a:cubicBezTo>
                    <a:pt x="561" y="799"/>
                    <a:pt x="561" y="801"/>
                    <a:pt x="562" y="803"/>
                  </a:cubicBezTo>
                  <a:cubicBezTo>
                    <a:pt x="563" y="812"/>
                    <a:pt x="565" y="826"/>
                    <a:pt x="565" y="826"/>
                  </a:cubicBezTo>
                  <a:cubicBezTo>
                    <a:pt x="580" y="946"/>
                    <a:pt x="580" y="946"/>
                    <a:pt x="580" y="946"/>
                  </a:cubicBezTo>
                  <a:cubicBezTo>
                    <a:pt x="575" y="982"/>
                    <a:pt x="587" y="997"/>
                    <a:pt x="596" y="1049"/>
                  </a:cubicBezTo>
                  <a:cubicBezTo>
                    <a:pt x="600" y="1076"/>
                    <a:pt x="632" y="1205"/>
                    <a:pt x="634" y="1219"/>
                  </a:cubicBezTo>
                  <a:cubicBezTo>
                    <a:pt x="636" y="1232"/>
                    <a:pt x="641" y="1247"/>
                    <a:pt x="643" y="1250"/>
                  </a:cubicBezTo>
                  <a:cubicBezTo>
                    <a:pt x="644" y="1253"/>
                    <a:pt x="638" y="1268"/>
                    <a:pt x="636" y="1281"/>
                  </a:cubicBezTo>
                  <a:cubicBezTo>
                    <a:pt x="635" y="1282"/>
                    <a:pt x="635" y="1283"/>
                    <a:pt x="635" y="1285"/>
                  </a:cubicBezTo>
                  <a:cubicBezTo>
                    <a:pt x="635" y="1285"/>
                    <a:pt x="635" y="1285"/>
                    <a:pt x="635" y="1286"/>
                  </a:cubicBezTo>
                  <a:cubicBezTo>
                    <a:pt x="634" y="1290"/>
                    <a:pt x="635" y="1293"/>
                    <a:pt x="636" y="1298"/>
                  </a:cubicBezTo>
                  <a:cubicBezTo>
                    <a:pt x="637" y="1307"/>
                    <a:pt x="638" y="1316"/>
                    <a:pt x="632" y="1322"/>
                  </a:cubicBezTo>
                  <a:cubicBezTo>
                    <a:pt x="620" y="1334"/>
                    <a:pt x="601" y="1368"/>
                    <a:pt x="615" y="1378"/>
                  </a:cubicBezTo>
                  <a:cubicBezTo>
                    <a:pt x="630" y="1389"/>
                    <a:pt x="643" y="1364"/>
                    <a:pt x="647" y="1352"/>
                  </a:cubicBezTo>
                  <a:cubicBezTo>
                    <a:pt x="652" y="1339"/>
                    <a:pt x="660" y="1337"/>
                    <a:pt x="660" y="1337"/>
                  </a:cubicBezTo>
                  <a:cubicBezTo>
                    <a:pt x="660" y="1337"/>
                    <a:pt x="652" y="1351"/>
                    <a:pt x="655" y="1358"/>
                  </a:cubicBezTo>
                  <a:cubicBezTo>
                    <a:pt x="658" y="1364"/>
                    <a:pt x="650" y="1375"/>
                    <a:pt x="655" y="1383"/>
                  </a:cubicBezTo>
                  <a:cubicBezTo>
                    <a:pt x="657" y="1386"/>
                    <a:pt x="651" y="1388"/>
                    <a:pt x="650" y="1400"/>
                  </a:cubicBezTo>
                  <a:cubicBezTo>
                    <a:pt x="648" y="1411"/>
                    <a:pt x="642" y="1400"/>
                    <a:pt x="635" y="1412"/>
                  </a:cubicBezTo>
                  <a:cubicBezTo>
                    <a:pt x="632" y="1415"/>
                    <a:pt x="611" y="1391"/>
                    <a:pt x="609" y="1419"/>
                  </a:cubicBezTo>
                  <a:cubicBezTo>
                    <a:pt x="609" y="1421"/>
                    <a:pt x="630" y="1427"/>
                    <a:pt x="630" y="1429"/>
                  </a:cubicBezTo>
                  <a:cubicBezTo>
                    <a:pt x="630" y="1431"/>
                    <a:pt x="609" y="1430"/>
                    <a:pt x="609" y="1433"/>
                  </a:cubicBezTo>
                  <a:cubicBezTo>
                    <a:pt x="609" y="1433"/>
                    <a:pt x="598" y="1444"/>
                    <a:pt x="607" y="1450"/>
                  </a:cubicBezTo>
                  <a:cubicBezTo>
                    <a:pt x="615" y="1451"/>
                    <a:pt x="615" y="1451"/>
                    <a:pt x="615" y="1451"/>
                  </a:cubicBezTo>
                  <a:cubicBezTo>
                    <a:pt x="615" y="1451"/>
                    <a:pt x="604" y="1459"/>
                    <a:pt x="612" y="1468"/>
                  </a:cubicBezTo>
                  <a:cubicBezTo>
                    <a:pt x="615" y="1471"/>
                    <a:pt x="627" y="1469"/>
                    <a:pt x="630" y="1469"/>
                  </a:cubicBezTo>
                  <a:cubicBezTo>
                    <a:pt x="633" y="1469"/>
                    <a:pt x="636" y="1469"/>
                    <a:pt x="636" y="1469"/>
                  </a:cubicBezTo>
                  <a:cubicBezTo>
                    <a:pt x="636" y="1469"/>
                    <a:pt x="635" y="1478"/>
                    <a:pt x="642" y="1479"/>
                  </a:cubicBezTo>
                  <a:cubicBezTo>
                    <a:pt x="649" y="1480"/>
                    <a:pt x="657" y="1474"/>
                    <a:pt x="659" y="1470"/>
                  </a:cubicBezTo>
                  <a:cubicBezTo>
                    <a:pt x="661" y="1467"/>
                    <a:pt x="676" y="1460"/>
                    <a:pt x="682" y="1450"/>
                  </a:cubicBezTo>
                  <a:cubicBezTo>
                    <a:pt x="687" y="1441"/>
                    <a:pt x="695" y="1440"/>
                    <a:pt x="701" y="1411"/>
                  </a:cubicBezTo>
                  <a:cubicBezTo>
                    <a:pt x="704" y="1397"/>
                    <a:pt x="714" y="1379"/>
                    <a:pt x="715" y="1368"/>
                  </a:cubicBezTo>
                  <a:cubicBezTo>
                    <a:pt x="716" y="1357"/>
                    <a:pt x="718" y="1346"/>
                    <a:pt x="715" y="1328"/>
                  </a:cubicBezTo>
                  <a:close/>
                  <a:moveTo>
                    <a:pt x="455" y="271"/>
                  </a:moveTo>
                  <a:cubicBezTo>
                    <a:pt x="454" y="273"/>
                    <a:pt x="454" y="273"/>
                    <a:pt x="454" y="273"/>
                  </a:cubicBezTo>
                  <a:cubicBezTo>
                    <a:pt x="454" y="272"/>
                    <a:pt x="454" y="272"/>
                    <a:pt x="454" y="271"/>
                  </a:cubicBezTo>
                  <a:cubicBezTo>
                    <a:pt x="455" y="271"/>
                    <a:pt x="455" y="271"/>
                    <a:pt x="455" y="271"/>
                  </a:cubicBezTo>
                  <a:close/>
                </a:path>
              </a:pathLst>
            </a:custGeom>
            <a:solidFill>
              <a:srgbClr val="B1D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Freeform 57">
              <a:extLst>
                <a:ext uri="{FF2B5EF4-FFF2-40B4-BE49-F238E27FC236}">
                  <a16:creationId xmlns="" xmlns:a16="http://schemas.microsoft.com/office/drawing/2014/main" id="{89663E03-556B-B043-BBCB-94BBEEA4E1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5" y="681"/>
              <a:ext cx="658" cy="2296"/>
            </a:xfrm>
            <a:custGeom>
              <a:avLst/>
              <a:gdLst>
                <a:gd name="T0" fmla="*/ 537 w 718"/>
                <a:gd name="T1" fmla="*/ 870 h 2510"/>
                <a:gd name="T2" fmla="*/ 502 w 718"/>
                <a:gd name="T3" fmla="*/ 451 h 2510"/>
                <a:gd name="T4" fmla="*/ 322 w 718"/>
                <a:gd name="T5" fmla="*/ 268 h 2510"/>
                <a:gd name="T6" fmla="*/ 367 w 718"/>
                <a:gd name="T7" fmla="*/ 177 h 2510"/>
                <a:gd name="T8" fmla="*/ 370 w 718"/>
                <a:gd name="T9" fmla="*/ 130 h 2510"/>
                <a:gd name="T10" fmla="*/ 366 w 718"/>
                <a:gd name="T11" fmla="*/ 101 h 2510"/>
                <a:gd name="T12" fmla="*/ 363 w 718"/>
                <a:gd name="T13" fmla="*/ 83 h 2510"/>
                <a:gd name="T14" fmla="*/ 359 w 718"/>
                <a:gd name="T15" fmla="*/ 69 h 2510"/>
                <a:gd name="T16" fmla="*/ 355 w 718"/>
                <a:gd name="T17" fmla="*/ 66 h 2510"/>
                <a:gd name="T18" fmla="*/ 344 w 718"/>
                <a:gd name="T19" fmla="*/ 39 h 2510"/>
                <a:gd name="T20" fmla="*/ 336 w 718"/>
                <a:gd name="T21" fmla="*/ 32 h 2510"/>
                <a:gd name="T22" fmla="*/ 331 w 718"/>
                <a:gd name="T23" fmla="*/ 23 h 2510"/>
                <a:gd name="T24" fmla="*/ 324 w 718"/>
                <a:gd name="T25" fmla="*/ 15 h 2510"/>
                <a:gd name="T26" fmla="*/ 317 w 718"/>
                <a:gd name="T27" fmla="*/ 28 h 2510"/>
                <a:gd name="T28" fmla="*/ 309 w 718"/>
                <a:gd name="T29" fmla="*/ 28 h 2510"/>
                <a:gd name="T30" fmla="*/ 301 w 718"/>
                <a:gd name="T31" fmla="*/ 15 h 2510"/>
                <a:gd name="T32" fmla="*/ 297 w 718"/>
                <a:gd name="T33" fmla="*/ 15 h 2510"/>
                <a:gd name="T34" fmla="*/ 290 w 718"/>
                <a:gd name="T35" fmla="*/ 15 h 2510"/>
                <a:gd name="T36" fmla="*/ 283 w 718"/>
                <a:gd name="T37" fmla="*/ 28 h 2510"/>
                <a:gd name="T38" fmla="*/ 271 w 718"/>
                <a:gd name="T39" fmla="*/ 16 h 2510"/>
                <a:gd name="T40" fmla="*/ 264 w 718"/>
                <a:gd name="T41" fmla="*/ 22 h 2510"/>
                <a:gd name="T42" fmla="*/ 257 w 718"/>
                <a:gd name="T43" fmla="*/ 22 h 2510"/>
                <a:gd name="T44" fmla="*/ 248 w 718"/>
                <a:gd name="T45" fmla="*/ 5 h 2510"/>
                <a:gd name="T46" fmla="*/ 240 w 718"/>
                <a:gd name="T47" fmla="*/ 15 h 2510"/>
                <a:gd name="T48" fmla="*/ 226 w 718"/>
                <a:gd name="T49" fmla="*/ 5 h 2510"/>
                <a:gd name="T50" fmla="*/ 215 w 718"/>
                <a:gd name="T51" fmla="*/ 21 h 2510"/>
                <a:gd name="T52" fmla="*/ 206 w 718"/>
                <a:gd name="T53" fmla="*/ 23 h 2510"/>
                <a:gd name="T54" fmla="*/ 203 w 718"/>
                <a:gd name="T55" fmla="*/ 22 h 2510"/>
                <a:gd name="T56" fmla="*/ 199 w 718"/>
                <a:gd name="T57" fmla="*/ 31 h 2510"/>
                <a:gd name="T58" fmla="*/ 192 w 718"/>
                <a:gd name="T59" fmla="*/ 44 h 2510"/>
                <a:gd name="T60" fmla="*/ 192 w 718"/>
                <a:gd name="T61" fmla="*/ 55 h 2510"/>
                <a:gd name="T62" fmla="*/ 186 w 718"/>
                <a:gd name="T63" fmla="*/ 51 h 2510"/>
                <a:gd name="T64" fmla="*/ 186 w 718"/>
                <a:gd name="T65" fmla="*/ 76 h 2510"/>
                <a:gd name="T66" fmla="*/ 178 w 718"/>
                <a:gd name="T67" fmla="*/ 91 h 2510"/>
                <a:gd name="T68" fmla="*/ 170 w 718"/>
                <a:gd name="T69" fmla="*/ 106 h 2510"/>
                <a:gd name="T70" fmla="*/ 165 w 718"/>
                <a:gd name="T71" fmla="*/ 135 h 2510"/>
                <a:gd name="T72" fmla="*/ 180 w 718"/>
                <a:gd name="T73" fmla="*/ 194 h 2510"/>
                <a:gd name="T74" fmla="*/ 218 w 718"/>
                <a:gd name="T75" fmla="*/ 269 h 2510"/>
                <a:gd name="T76" fmla="*/ 27 w 718"/>
                <a:gd name="T77" fmla="*/ 712 h 2510"/>
                <a:gd name="T78" fmla="*/ 3 w 718"/>
                <a:gd name="T79" fmla="*/ 1043 h 2510"/>
                <a:gd name="T80" fmla="*/ 68 w 718"/>
                <a:gd name="T81" fmla="*/ 1120 h 2510"/>
                <a:gd name="T82" fmla="*/ 84 w 718"/>
                <a:gd name="T83" fmla="*/ 1081 h 2510"/>
                <a:gd name="T84" fmla="*/ 56 w 718"/>
                <a:gd name="T85" fmla="*/ 1033 h 2510"/>
                <a:gd name="T86" fmla="*/ 65 w 718"/>
                <a:gd name="T87" fmla="*/ 928 h 2510"/>
                <a:gd name="T88" fmla="*/ 118 w 718"/>
                <a:gd name="T89" fmla="*/ 596 h 2510"/>
                <a:gd name="T90" fmla="*/ 157 w 718"/>
                <a:gd name="T91" fmla="*/ 1438 h 2510"/>
                <a:gd name="T92" fmla="*/ 159 w 718"/>
                <a:gd name="T93" fmla="*/ 1863 h 2510"/>
                <a:gd name="T94" fmla="*/ 159 w 718"/>
                <a:gd name="T95" fmla="*/ 1906 h 2510"/>
                <a:gd name="T96" fmla="*/ 246 w 718"/>
                <a:gd name="T97" fmla="*/ 1907 h 2510"/>
                <a:gd name="T98" fmla="*/ 251 w 718"/>
                <a:gd name="T99" fmla="*/ 1652 h 2510"/>
                <a:gd name="T100" fmla="*/ 277 w 718"/>
                <a:gd name="T101" fmla="*/ 1084 h 2510"/>
                <a:gd name="T102" fmla="*/ 302 w 718"/>
                <a:gd name="T103" fmla="*/ 1752 h 2510"/>
                <a:gd name="T104" fmla="*/ 320 w 718"/>
                <a:gd name="T105" fmla="*/ 1918 h 2510"/>
                <a:gd name="T106" fmla="*/ 401 w 718"/>
                <a:gd name="T107" fmla="*/ 1900 h 2510"/>
                <a:gd name="T108" fmla="*/ 376 w 718"/>
                <a:gd name="T109" fmla="*/ 1850 h 2510"/>
                <a:gd name="T110" fmla="*/ 401 w 718"/>
                <a:gd name="T111" fmla="*/ 1384 h 2510"/>
                <a:gd name="T112" fmla="*/ 431 w 718"/>
                <a:gd name="T113" fmla="*/ 596 h 2510"/>
                <a:gd name="T114" fmla="*/ 435 w 718"/>
                <a:gd name="T115" fmla="*/ 633 h 2510"/>
                <a:gd name="T116" fmla="*/ 488 w 718"/>
                <a:gd name="T117" fmla="*/ 983 h 2510"/>
                <a:gd name="T118" fmla="*/ 508 w 718"/>
                <a:gd name="T119" fmla="*/ 1024 h 2510"/>
                <a:gd name="T120" fmla="*/ 485 w 718"/>
                <a:gd name="T121" fmla="*/ 1094 h 2510"/>
                <a:gd name="T122" fmla="*/ 489 w 718"/>
                <a:gd name="T123" fmla="*/ 1124 h 2510"/>
                <a:gd name="T124" fmla="*/ 550 w 718"/>
                <a:gd name="T125" fmla="*/ 1016 h 251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718" h="2510">
                  <a:moveTo>
                    <a:pt x="715" y="1328"/>
                  </a:moveTo>
                  <a:cubicBezTo>
                    <a:pt x="714" y="1318"/>
                    <a:pt x="714" y="1296"/>
                    <a:pt x="714" y="1278"/>
                  </a:cubicBezTo>
                  <a:cubicBezTo>
                    <a:pt x="714" y="1274"/>
                    <a:pt x="715" y="1271"/>
                    <a:pt x="715" y="1271"/>
                  </a:cubicBezTo>
                  <a:cubicBezTo>
                    <a:pt x="715" y="1262"/>
                    <a:pt x="717" y="1259"/>
                    <a:pt x="714" y="1247"/>
                  </a:cubicBezTo>
                  <a:cubicBezTo>
                    <a:pt x="711" y="1235"/>
                    <a:pt x="705" y="1223"/>
                    <a:pt x="705" y="1199"/>
                  </a:cubicBezTo>
                  <a:cubicBezTo>
                    <a:pt x="705" y="1193"/>
                    <a:pt x="701" y="1193"/>
                    <a:pt x="697" y="1137"/>
                  </a:cubicBezTo>
                  <a:cubicBezTo>
                    <a:pt x="695" y="1105"/>
                    <a:pt x="699" y="983"/>
                    <a:pt x="682" y="937"/>
                  </a:cubicBezTo>
                  <a:cubicBezTo>
                    <a:pt x="679" y="922"/>
                    <a:pt x="672" y="902"/>
                    <a:pt x="673" y="869"/>
                  </a:cubicBezTo>
                  <a:cubicBezTo>
                    <a:pt x="672" y="823"/>
                    <a:pt x="662" y="764"/>
                    <a:pt x="652" y="685"/>
                  </a:cubicBezTo>
                  <a:cubicBezTo>
                    <a:pt x="654" y="683"/>
                    <a:pt x="654" y="683"/>
                    <a:pt x="654" y="683"/>
                  </a:cubicBezTo>
                  <a:cubicBezTo>
                    <a:pt x="652" y="668"/>
                    <a:pt x="652" y="655"/>
                    <a:pt x="652" y="643"/>
                  </a:cubicBezTo>
                  <a:cubicBezTo>
                    <a:pt x="654" y="623"/>
                    <a:pt x="655" y="607"/>
                    <a:pt x="652" y="589"/>
                  </a:cubicBezTo>
                  <a:cubicBezTo>
                    <a:pt x="651" y="582"/>
                    <a:pt x="650" y="576"/>
                    <a:pt x="649" y="568"/>
                  </a:cubicBezTo>
                  <a:cubicBezTo>
                    <a:pt x="645" y="550"/>
                    <a:pt x="638" y="535"/>
                    <a:pt x="629" y="523"/>
                  </a:cubicBezTo>
                  <a:cubicBezTo>
                    <a:pt x="610" y="489"/>
                    <a:pt x="588" y="479"/>
                    <a:pt x="565" y="473"/>
                  </a:cubicBezTo>
                  <a:cubicBezTo>
                    <a:pt x="551" y="467"/>
                    <a:pt x="540" y="464"/>
                    <a:pt x="536" y="463"/>
                  </a:cubicBezTo>
                  <a:cubicBezTo>
                    <a:pt x="508" y="455"/>
                    <a:pt x="454" y="436"/>
                    <a:pt x="438" y="426"/>
                  </a:cubicBezTo>
                  <a:cubicBezTo>
                    <a:pt x="415" y="412"/>
                    <a:pt x="414" y="377"/>
                    <a:pt x="418" y="350"/>
                  </a:cubicBezTo>
                  <a:cubicBezTo>
                    <a:pt x="428" y="339"/>
                    <a:pt x="437" y="325"/>
                    <a:pt x="440" y="318"/>
                  </a:cubicBezTo>
                  <a:cubicBezTo>
                    <a:pt x="446" y="307"/>
                    <a:pt x="453" y="285"/>
                    <a:pt x="454" y="273"/>
                  </a:cubicBezTo>
                  <a:cubicBezTo>
                    <a:pt x="455" y="272"/>
                    <a:pt x="455" y="272"/>
                    <a:pt x="455" y="271"/>
                  </a:cubicBezTo>
                  <a:cubicBezTo>
                    <a:pt x="458" y="270"/>
                    <a:pt x="464" y="265"/>
                    <a:pt x="467" y="262"/>
                  </a:cubicBezTo>
                  <a:cubicBezTo>
                    <a:pt x="470" y="258"/>
                    <a:pt x="471" y="253"/>
                    <a:pt x="474" y="249"/>
                  </a:cubicBezTo>
                  <a:cubicBezTo>
                    <a:pt x="477" y="244"/>
                    <a:pt x="476" y="240"/>
                    <a:pt x="478" y="231"/>
                  </a:cubicBezTo>
                  <a:cubicBezTo>
                    <a:pt x="481" y="223"/>
                    <a:pt x="483" y="210"/>
                    <a:pt x="483" y="205"/>
                  </a:cubicBezTo>
                  <a:cubicBezTo>
                    <a:pt x="483" y="200"/>
                    <a:pt x="489" y="186"/>
                    <a:pt x="489" y="179"/>
                  </a:cubicBezTo>
                  <a:cubicBezTo>
                    <a:pt x="489" y="177"/>
                    <a:pt x="489" y="175"/>
                    <a:pt x="488" y="173"/>
                  </a:cubicBezTo>
                  <a:cubicBezTo>
                    <a:pt x="488" y="172"/>
                    <a:pt x="487" y="170"/>
                    <a:pt x="486" y="170"/>
                  </a:cubicBezTo>
                  <a:cubicBezTo>
                    <a:pt x="485" y="169"/>
                    <a:pt x="484" y="169"/>
                    <a:pt x="484" y="169"/>
                  </a:cubicBezTo>
                  <a:cubicBezTo>
                    <a:pt x="483" y="169"/>
                    <a:pt x="482" y="169"/>
                    <a:pt x="481" y="169"/>
                  </a:cubicBezTo>
                  <a:cubicBezTo>
                    <a:pt x="481" y="169"/>
                    <a:pt x="477" y="180"/>
                    <a:pt x="474" y="188"/>
                  </a:cubicBezTo>
                  <a:cubicBezTo>
                    <a:pt x="476" y="182"/>
                    <a:pt x="477" y="176"/>
                    <a:pt x="478" y="170"/>
                  </a:cubicBezTo>
                  <a:cubicBezTo>
                    <a:pt x="479" y="164"/>
                    <a:pt x="481" y="155"/>
                    <a:pt x="479" y="150"/>
                  </a:cubicBezTo>
                  <a:cubicBezTo>
                    <a:pt x="478" y="157"/>
                    <a:pt x="474" y="163"/>
                    <a:pt x="473" y="169"/>
                  </a:cubicBezTo>
                  <a:cubicBezTo>
                    <a:pt x="473" y="169"/>
                    <a:pt x="473" y="168"/>
                    <a:pt x="473" y="167"/>
                  </a:cubicBezTo>
                  <a:cubicBezTo>
                    <a:pt x="476" y="160"/>
                    <a:pt x="476" y="133"/>
                    <a:pt x="475" y="131"/>
                  </a:cubicBezTo>
                  <a:cubicBezTo>
                    <a:pt x="474" y="132"/>
                    <a:pt x="473" y="134"/>
                    <a:pt x="472" y="136"/>
                  </a:cubicBezTo>
                  <a:cubicBezTo>
                    <a:pt x="472" y="131"/>
                    <a:pt x="473" y="126"/>
                    <a:pt x="473" y="121"/>
                  </a:cubicBezTo>
                  <a:cubicBezTo>
                    <a:pt x="472" y="123"/>
                    <a:pt x="472" y="125"/>
                    <a:pt x="471" y="127"/>
                  </a:cubicBezTo>
                  <a:cubicBezTo>
                    <a:pt x="471" y="123"/>
                    <a:pt x="473" y="116"/>
                    <a:pt x="472" y="110"/>
                  </a:cubicBezTo>
                  <a:cubicBezTo>
                    <a:pt x="471" y="113"/>
                    <a:pt x="471" y="116"/>
                    <a:pt x="470" y="119"/>
                  </a:cubicBezTo>
                  <a:cubicBezTo>
                    <a:pt x="471" y="116"/>
                    <a:pt x="471" y="112"/>
                    <a:pt x="471" y="108"/>
                  </a:cubicBezTo>
                  <a:cubicBezTo>
                    <a:pt x="471" y="108"/>
                    <a:pt x="470" y="109"/>
                    <a:pt x="470" y="109"/>
                  </a:cubicBezTo>
                  <a:cubicBezTo>
                    <a:pt x="472" y="103"/>
                    <a:pt x="472" y="95"/>
                    <a:pt x="473" y="90"/>
                  </a:cubicBezTo>
                  <a:cubicBezTo>
                    <a:pt x="472" y="92"/>
                    <a:pt x="466" y="102"/>
                    <a:pt x="466" y="104"/>
                  </a:cubicBezTo>
                  <a:cubicBezTo>
                    <a:pt x="466" y="98"/>
                    <a:pt x="469" y="92"/>
                    <a:pt x="469" y="86"/>
                  </a:cubicBezTo>
                  <a:cubicBezTo>
                    <a:pt x="468" y="92"/>
                    <a:pt x="465" y="98"/>
                    <a:pt x="463" y="104"/>
                  </a:cubicBezTo>
                  <a:cubicBezTo>
                    <a:pt x="463" y="103"/>
                    <a:pt x="466" y="94"/>
                    <a:pt x="467" y="90"/>
                  </a:cubicBezTo>
                  <a:cubicBezTo>
                    <a:pt x="466" y="91"/>
                    <a:pt x="466" y="92"/>
                    <a:pt x="465" y="93"/>
                  </a:cubicBezTo>
                  <a:cubicBezTo>
                    <a:pt x="465" y="92"/>
                    <a:pt x="465" y="91"/>
                    <a:pt x="465" y="89"/>
                  </a:cubicBezTo>
                  <a:cubicBezTo>
                    <a:pt x="462" y="93"/>
                    <a:pt x="459" y="102"/>
                    <a:pt x="459" y="102"/>
                  </a:cubicBezTo>
                  <a:cubicBezTo>
                    <a:pt x="461" y="95"/>
                    <a:pt x="463" y="89"/>
                    <a:pt x="464" y="82"/>
                  </a:cubicBezTo>
                  <a:cubicBezTo>
                    <a:pt x="466" y="79"/>
                    <a:pt x="467" y="76"/>
                    <a:pt x="470" y="74"/>
                  </a:cubicBezTo>
                  <a:cubicBezTo>
                    <a:pt x="465" y="77"/>
                    <a:pt x="462" y="81"/>
                    <a:pt x="460" y="86"/>
                  </a:cubicBezTo>
                  <a:cubicBezTo>
                    <a:pt x="460" y="79"/>
                    <a:pt x="460" y="58"/>
                    <a:pt x="461" y="54"/>
                  </a:cubicBezTo>
                  <a:cubicBezTo>
                    <a:pt x="459" y="58"/>
                    <a:pt x="454" y="67"/>
                    <a:pt x="453" y="67"/>
                  </a:cubicBezTo>
                  <a:cubicBezTo>
                    <a:pt x="453" y="58"/>
                    <a:pt x="453" y="48"/>
                    <a:pt x="456" y="40"/>
                  </a:cubicBezTo>
                  <a:cubicBezTo>
                    <a:pt x="452" y="50"/>
                    <a:pt x="448" y="73"/>
                    <a:pt x="448" y="73"/>
                  </a:cubicBezTo>
                  <a:cubicBezTo>
                    <a:pt x="448" y="61"/>
                    <a:pt x="448" y="49"/>
                    <a:pt x="450" y="37"/>
                  </a:cubicBezTo>
                  <a:cubicBezTo>
                    <a:pt x="448" y="41"/>
                    <a:pt x="447" y="46"/>
                    <a:pt x="446" y="51"/>
                  </a:cubicBezTo>
                  <a:cubicBezTo>
                    <a:pt x="446" y="46"/>
                    <a:pt x="446" y="42"/>
                    <a:pt x="446" y="37"/>
                  </a:cubicBezTo>
                  <a:cubicBezTo>
                    <a:pt x="445" y="40"/>
                    <a:pt x="445" y="43"/>
                    <a:pt x="443" y="45"/>
                  </a:cubicBezTo>
                  <a:cubicBezTo>
                    <a:pt x="444" y="37"/>
                    <a:pt x="444" y="28"/>
                    <a:pt x="443" y="20"/>
                  </a:cubicBezTo>
                  <a:cubicBezTo>
                    <a:pt x="440" y="25"/>
                    <a:pt x="440" y="33"/>
                    <a:pt x="439" y="39"/>
                  </a:cubicBezTo>
                  <a:cubicBezTo>
                    <a:pt x="439" y="40"/>
                    <a:pt x="438" y="42"/>
                    <a:pt x="438" y="44"/>
                  </a:cubicBezTo>
                  <a:cubicBezTo>
                    <a:pt x="438" y="43"/>
                    <a:pt x="438" y="43"/>
                    <a:pt x="438" y="42"/>
                  </a:cubicBezTo>
                  <a:cubicBezTo>
                    <a:pt x="436" y="46"/>
                    <a:pt x="435" y="49"/>
                    <a:pt x="435" y="53"/>
                  </a:cubicBezTo>
                  <a:cubicBezTo>
                    <a:pt x="434" y="54"/>
                    <a:pt x="434" y="54"/>
                    <a:pt x="434" y="55"/>
                  </a:cubicBezTo>
                  <a:cubicBezTo>
                    <a:pt x="435" y="47"/>
                    <a:pt x="436" y="35"/>
                    <a:pt x="434" y="28"/>
                  </a:cubicBezTo>
                  <a:cubicBezTo>
                    <a:pt x="432" y="32"/>
                    <a:pt x="432" y="37"/>
                    <a:pt x="431" y="42"/>
                  </a:cubicBezTo>
                  <a:cubicBezTo>
                    <a:pt x="431" y="39"/>
                    <a:pt x="431" y="37"/>
                    <a:pt x="430" y="34"/>
                  </a:cubicBezTo>
                  <a:cubicBezTo>
                    <a:pt x="430" y="32"/>
                    <a:pt x="430" y="31"/>
                    <a:pt x="430" y="29"/>
                  </a:cubicBezTo>
                  <a:cubicBezTo>
                    <a:pt x="430" y="31"/>
                    <a:pt x="429" y="33"/>
                    <a:pt x="429" y="35"/>
                  </a:cubicBezTo>
                  <a:cubicBezTo>
                    <a:pt x="429" y="36"/>
                    <a:pt x="428" y="37"/>
                    <a:pt x="428" y="38"/>
                  </a:cubicBezTo>
                  <a:cubicBezTo>
                    <a:pt x="428" y="38"/>
                    <a:pt x="428" y="39"/>
                    <a:pt x="428" y="39"/>
                  </a:cubicBezTo>
                  <a:cubicBezTo>
                    <a:pt x="426" y="34"/>
                    <a:pt x="426" y="27"/>
                    <a:pt x="426" y="21"/>
                  </a:cubicBezTo>
                  <a:cubicBezTo>
                    <a:pt x="424" y="23"/>
                    <a:pt x="423" y="26"/>
                    <a:pt x="422" y="30"/>
                  </a:cubicBezTo>
                  <a:cubicBezTo>
                    <a:pt x="421" y="26"/>
                    <a:pt x="421" y="23"/>
                    <a:pt x="421" y="19"/>
                  </a:cubicBezTo>
                  <a:cubicBezTo>
                    <a:pt x="420" y="23"/>
                    <a:pt x="419" y="27"/>
                    <a:pt x="419" y="31"/>
                  </a:cubicBezTo>
                  <a:cubicBezTo>
                    <a:pt x="418" y="29"/>
                    <a:pt x="418" y="27"/>
                    <a:pt x="417" y="26"/>
                  </a:cubicBezTo>
                  <a:cubicBezTo>
                    <a:pt x="417" y="23"/>
                    <a:pt x="417" y="20"/>
                    <a:pt x="417" y="17"/>
                  </a:cubicBezTo>
                  <a:cubicBezTo>
                    <a:pt x="412" y="22"/>
                    <a:pt x="415" y="35"/>
                    <a:pt x="413" y="42"/>
                  </a:cubicBezTo>
                  <a:cubicBezTo>
                    <a:pt x="413" y="42"/>
                    <a:pt x="413" y="42"/>
                    <a:pt x="413" y="42"/>
                  </a:cubicBezTo>
                  <a:cubicBezTo>
                    <a:pt x="412" y="41"/>
                    <a:pt x="412" y="39"/>
                    <a:pt x="412" y="37"/>
                  </a:cubicBezTo>
                  <a:cubicBezTo>
                    <a:pt x="412" y="32"/>
                    <a:pt x="414" y="26"/>
                    <a:pt x="413" y="21"/>
                  </a:cubicBezTo>
                  <a:cubicBezTo>
                    <a:pt x="412" y="23"/>
                    <a:pt x="410" y="28"/>
                    <a:pt x="410" y="29"/>
                  </a:cubicBezTo>
                  <a:cubicBezTo>
                    <a:pt x="409" y="27"/>
                    <a:pt x="409" y="25"/>
                    <a:pt x="409" y="23"/>
                  </a:cubicBezTo>
                  <a:cubicBezTo>
                    <a:pt x="409" y="25"/>
                    <a:pt x="409" y="27"/>
                    <a:pt x="409" y="29"/>
                  </a:cubicBezTo>
                  <a:cubicBezTo>
                    <a:pt x="407" y="26"/>
                    <a:pt x="409" y="22"/>
                    <a:pt x="406" y="19"/>
                  </a:cubicBezTo>
                  <a:cubicBezTo>
                    <a:pt x="403" y="23"/>
                    <a:pt x="402" y="36"/>
                    <a:pt x="402" y="37"/>
                  </a:cubicBezTo>
                  <a:cubicBezTo>
                    <a:pt x="400" y="31"/>
                    <a:pt x="400" y="21"/>
                    <a:pt x="401" y="14"/>
                  </a:cubicBezTo>
                  <a:cubicBezTo>
                    <a:pt x="400" y="20"/>
                    <a:pt x="398" y="26"/>
                    <a:pt x="397" y="32"/>
                  </a:cubicBezTo>
                  <a:cubicBezTo>
                    <a:pt x="397" y="27"/>
                    <a:pt x="397" y="21"/>
                    <a:pt x="397" y="16"/>
                  </a:cubicBezTo>
                  <a:cubicBezTo>
                    <a:pt x="396" y="19"/>
                    <a:pt x="396" y="23"/>
                    <a:pt x="395" y="26"/>
                  </a:cubicBezTo>
                  <a:cubicBezTo>
                    <a:pt x="394" y="29"/>
                    <a:pt x="393" y="32"/>
                    <a:pt x="394" y="36"/>
                  </a:cubicBezTo>
                  <a:cubicBezTo>
                    <a:pt x="393" y="33"/>
                    <a:pt x="392" y="22"/>
                    <a:pt x="391" y="20"/>
                  </a:cubicBezTo>
                  <a:cubicBezTo>
                    <a:pt x="391" y="23"/>
                    <a:pt x="390" y="26"/>
                    <a:pt x="390" y="27"/>
                  </a:cubicBezTo>
                  <a:cubicBezTo>
                    <a:pt x="389" y="31"/>
                    <a:pt x="388" y="34"/>
                    <a:pt x="387" y="38"/>
                  </a:cubicBezTo>
                  <a:cubicBezTo>
                    <a:pt x="388" y="34"/>
                    <a:pt x="388" y="31"/>
                    <a:pt x="388" y="27"/>
                  </a:cubicBezTo>
                  <a:cubicBezTo>
                    <a:pt x="388" y="21"/>
                    <a:pt x="388" y="14"/>
                    <a:pt x="388" y="8"/>
                  </a:cubicBezTo>
                  <a:cubicBezTo>
                    <a:pt x="388" y="12"/>
                    <a:pt x="388" y="17"/>
                    <a:pt x="387" y="22"/>
                  </a:cubicBezTo>
                  <a:cubicBezTo>
                    <a:pt x="387" y="21"/>
                    <a:pt x="387" y="21"/>
                    <a:pt x="386" y="20"/>
                  </a:cubicBezTo>
                  <a:cubicBezTo>
                    <a:pt x="385" y="24"/>
                    <a:pt x="382" y="34"/>
                    <a:pt x="381" y="34"/>
                  </a:cubicBezTo>
                  <a:cubicBezTo>
                    <a:pt x="382" y="25"/>
                    <a:pt x="384" y="15"/>
                    <a:pt x="382" y="6"/>
                  </a:cubicBezTo>
                  <a:cubicBezTo>
                    <a:pt x="382" y="9"/>
                    <a:pt x="381" y="12"/>
                    <a:pt x="381" y="15"/>
                  </a:cubicBezTo>
                  <a:cubicBezTo>
                    <a:pt x="381" y="13"/>
                    <a:pt x="381" y="12"/>
                    <a:pt x="380" y="10"/>
                  </a:cubicBezTo>
                  <a:cubicBezTo>
                    <a:pt x="380" y="14"/>
                    <a:pt x="378" y="30"/>
                    <a:pt x="376" y="35"/>
                  </a:cubicBezTo>
                  <a:cubicBezTo>
                    <a:pt x="376" y="30"/>
                    <a:pt x="377" y="24"/>
                    <a:pt x="377" y="19"/>
                  </a:cubicBezTo>
                  <a:cubicBezTo>
                    <a:pt x="377" y="15"/>
                    <a:pt x="377" y="11"/>
                    <a:pt x="376" y="8"/>
                  </a:cubicBezTo>
                  <a:cubicBezTo>
                    <a:pt x="376" y="9"/>
                    <a:pt x="376" y="10"/>
                    <a:pt x="376" y="11"/>
                  </a:cubicBezTo>
                  <a:cubicBezTo>
                    <a:pt x="375" y="11"/>
                    <a:pt x="375" y="10"/>
                    <a:pt x="375" y="9"/>
                  </a:cubicBezTo>
                  <a:cubicBezTo>
                    <a:pt x="374" y="12"/>
                    <a:pt x="374" y="15"/>
                    <a:pt x="373" y="18"/>
                  </a:cubicBezTo>
                  <a:cubicBezTo>
                    <a:pt x="373" y="16"/>
                    <a:pt x="373" y="13"/>
                    <a:pt x="373" y="10"/>
                  </a:cubicBezTo>
                  <a:cubicBezTo>
                    <a:pt x="372" y="16"/>
                    <a:pt x="369" y="34"/>
                    <a:pt x="368" y="37"/>
                  </a:cubicBezTo>
                  <a:cubicBezTo>
                    <a:pt x="367" y="27"/>
                    <a:pt x="371" y="16"/>
                    <a:pt x="368" y="6"/>
                  </a:cubicBezTo>
                  <a:cubicBezTo>
                    <a:pt x="366" y="10"/>
                    <a:pt x="365" y="29"/>
                    <a:pt x="364" y="33"/>
                  </a:cubicBezTo>
                  <a:cubicBezTo>
                    <a:pt x="364" y="28"/>
                    <a:pt x="362" y="11"/>
                    <a:pt x="361" y="9"/>
                  </a:cubicBezTo>
                  <a:cubicBezTo>
                    <a:pt x="360" y="12"/>
                    <a:pt x="360" y="16"/>
                    <a:pt x="359" y="19"/>
                  </a:cubicBezTo>
                  <a:cubicBezTo>
                    <a:pt x="356" y="13"/>
                    <a:pt x="358" y="6"/>
                    <a:pt x="357" y="0"/>
                  </a:cubicBezTo>
                  <a:cubicBezTo>
                    <a:pt x="355" y="6"/>
                    <a:pt x="356" y="17"/>
                    <a:pt x="352" y="22"/>
                  </a:cubicBezTo>
                  <a:cubicBezTo>
                    <a:pt x="350" y="17"/>
                    <a:pt x="351" y="11"/>
                    <a:pt x="350" y="6"/>
                  </a:cubicBezTo>
                  <a:cubicBezTo>
                    <a:pt x="349" y="12"/>
                    <a:pt x="349" y="17"/>
                    <a:pt x="348" y="23"/>
                  </a:cubicBezTo>
                  <a:cubicBezTo>
                    <a:pt x="347" y="16"/>
                    <a:pt x="348" y="9"/>
                    <a:pt x="346" y="3"/>
                  </a:cubicBezTo>
                  <a:cubicBezTo>
                    <a:pt x="347" y="9"/>
                    <a:pt x="346" y="15"/>
                    <a:pt x="345" y="21"/>
                  </a:cubicBezTo>
                  <a:cubicBezTo>
                    <a:pt x="345" y="20"/>
                    <a:pt x="345" y="18"/>
                    <a:pt x="345" y="16"/>
                  </a:cubicBezTo>
                  <a:cubicBezTo>
                    <a:pt x="344" y="19"/>
                    <a:pt x="345" y="25"/>
                    <a:pt x="343" y="28"/>
                  </a:cubicBezTo>
                  <a:cubicBezTo>
                    <a:pt x="343" y="27"/>
                    <a:pt x="341" y="6"/>
                    <a:pt x="341" y="2"/>
                  </a:cubicBezTo>
                  <a:cubicBezTo>
                    <a:pt x="340" y="5"/>
                    <a:pt x="339" y="21"/>
                    <a:pt x="339" y="28"/>
                  </a:cubicBezTo>
                  <a:cubicBezTo>
                    <a:pt x="339" y="28"/>
                    <a:pt x="339" y="28"/>
                    <a:pt x="339" y="28"/>
                  </a:cubicBezTo>
                  <a:cubicBezTo>
                    <a:pt x="338" y="25"/>
                    <a:pt x="337" y="24"/>
                    <a:pt x="336" y="30"/>
                  </a:cubicBezTo>
                  <a:cubicBezTo>
                    <a:pt x="336" y="27"/>
                    <a:pt x="335" y="25"/>
                    <a:pt x="334" y="23"/>
                  </a:cubicBezTo>
                  <a:cubicBezTo>
                    <a:pt x="333" y="25"/>
                    <a:pt x="333" y="26"/>
                    <a:pt x="333" y="28"/>
                  </a:cubicBezTo>
                  <a:cubicBezTo>
                    <a:pt x="332" y="27"/>
                    <a:pt x="332" y="26"/>
                    <a:pt x="331" y="25"/>
                  </a:cubicBezTo>
                  <a:cubicBezTo>
                    <a:pt x="331" y="20"/>
                    <a:pt x="330" y="15"/>
                    <a:pt x="330" y="11"/>
                  </a:cubicBezTo>
                  <a:cubicBezTo>
                    <a:pt x="331" y="14"/>
                    <a:pt x="330" y="17"/>
                    <a:pt x="330" y="20"/>
                  </a:cubicBezTo>
                  <a:cubicBezTo>
                    <a:pt x="328" y="15"/>
                    <a:pt x="329" y="9"/>
                    <a:pt x="327" y="3"/>
                  </a:cubicBezTo>
                  <a:cubicBezTo>
                    <a:pt x="325" y="8"/>
                    <a:pt x="325" y="15"/>
                    <a:pt x="325" y="20"/>
                  </a:cubicBezTo>
                  <a:cubicBezTo>
                    <a:pt x="325" y="19"/>
                    <a:pt x="323" y="9"/>
                    <a:pt x="323" y="5"/>
                  </a:cubicBezTo>
                  <a:cubicBezTo>
                    <a:pt x="322" y="13"/>
                    <a:pt x="321" y="29"/>
                    <a:pt x="321" y="30"/>
                  </a:cubicBezTo>
                  <a:cubicBezTo>
                    <a:pt x="321" y="30"/>
                    <a:pt x="320" y="19"/>
                    <a:pt x="320" y="16"/>
                  </a:cubicBezTo>
                  <a:cubicBezTo>
                    <a:pt x="320" y="16"/>
                    <a:pt x="319" y="17"/>
                    <a:pt x="319" y="18"/>
                  </a:cubicBezTo>
                  <a:cubicBezTo>
                    <a:pt x="318" y="12"/>
                    <a:pt x="317" y="6"/>
                    <a:pt x="315" y="0"/>
                  </a:cubicBezTo>
                  <a:cubicBezTo>
                    <a:pt x="316" y="9"/>
                    <a:pt x="317" y="19"/>
                    <a:pt x="317" y="28"/>
                  </a:cubicBezTo>
                  <a:cubicBezTo>
                    <a:pt x="316" y="30"/>
                    <a:pt x="314" y="24"/>
                    <a:pt x="312" y="19"/>
                  </a:cubicBezTo>
                  <a:cubicBezTo>
                    <a:pt x="310" y="27"/>
                    <a:pt x="312" y="35"/>
                    <a:pt x="312" y="43"/>
                  </a:cubicBezTo>
                  <a:cubicBezTo>
                    <a:pt x="312" y="43"/>
                    <a:pt x="312" y="43"/>
                    <a:pt x="312" y="43"/>
                  </a:cubicBezTo>
                  <a:cubicBezTo>
                    <a:pt x="309" y="34"/>
                    <a:pt x="307" y="24"/>
                    <a:pt x="305" y="15"/>
                  </a:cubicBezTo>
                  <a:cubicBezTo>
                    <a:pt x="306" y="20"/>
                    <a:pt x="307" y="26"/>
                    <a:pt x="307" y="32"/>
                  </a:cubicBezTo>
                  <a:cubicBezTo>
                    <a:pt x="307" y="31"/>
                    <a:pt x="302" y="20"/>
                    <a:pt x="299" y="15"/>
                  </a:cubicBezTo>
                  <a:cubicBezTo>
                    <a:pt x="298" y="12"/>
                    <a:pt x="296" y="10"/>
                    <a:pt x="295" y="7"/>
                  </a:cubicBezTo>
                  <a:cubicBezTo>
                    <a:pt x="297" y="14"/>
                    <a:pt x="298" y="22"/>
                    <a:pt x="300" y="29"/>
                  </a:cubicBezTo>
                  <a:cubicBezTo>
                    <a:pt x="302" y="34"/>
                    <a:pt x="302" y="39"/>
                    <a:pt x="303" y="44"/>
                  </a:cubicBezTo>
                  <a:cubicBezTo>
                    <a:pt x="299" y="33"/>
                    <a:pt x="290" y="19"/>
                    <a:pt x="290" y="8"/>
                  </a:cubicBezTo>
                  <a:cubicBezTo>
                    <a:pt x="289" y="13"/>
                    <a:pt x="286" y="38"/>
                    <a:pt x="285" y="38"/>
                  </a:cubicBezTo>
                  <a:cubicBezTo>
                    <a:pt x="281" y="33"/>
                    <a:pt x="282" y="26"/>
                    <a:pt x="280" y="20"/>
                  </a:cubicBezTo>
                  <a:cubicBezTo>
                    <a:pt x="279" y="23"/>
                    <a:pt x="279" y="25"/>
                    <a:pt x="279" y="27"/>
                  </a:cubicBezTo>
                  <a:cubicBezTo>
                    <a:pt x="278" y="25"/>
                    <a:pt x="277" y="23"/>
                    <a:pt x="275" y="22"/>
                  </a:cubicBezTo>
                  <a:cubicBezTo>
                    <a:pt x="276" y="25"/>
                    <a:pt x="277" y="30"/>
                    <a:pt x="278" y="35"/>
                  </a:cubicBezTo>
                  <a:cubicBezTo>
                    <a:pt x="278" y="40"/>
                    <a:pt x="278" y="45"/>
                    <a:pt x="277" y="49"/>
                  </a:cubicBezTo>
                  <a:cubicBezTo>
                    <a:pt x="276" y="48"/>
                    <a:pt x="275" y="43"/>
                    <a:pt x="273" y="40"/>
                  </a:cubicBezTo>
                  <a:cubicBezTo>
                    <a:pt x="272" y="41"/>
                    <a:pt x="272" y="43"/>
                    <a:pt x="272" y="44"/>
                  </a:cubicBezTo>
                  <a:cubicBezTo>
                    <a:pt x="271" y="39"/>
                    <a:pt x="270" y="34"/>
                    <a:pt x="268" y="29"/>
                  </a:cubicBezTo>
                  <a:cubicBezTo>
                    <a:pt x="268" y="36"/>
                    <a:pt x="271" y="44"/>
                    <a:pt x="271" y="52"/>
                  </a:cubicBezTo>
                  <a:cubicBezTo>
                    <a:pt x="271" y="51"/>
                    <a:pt x="270" y="50"/>
                    <a:pt x="270" y="49"/>
                  </a:cubicBezTo>
                  <a:cubicBezTo>
                    <a:pt x="269" y="44"/>
                    <a:pt x="267" y="38"/>
                    <a:pt x="265" y="33"/>
                  </a:cubicBezTo>
                  <a:cubicBezTo>
                    <a:pt x="264" y="31"/>
                    <a:pt x="264" y="30"/>
                    <a:pt x="263" y="28"/>
                  </a:cubicBezTo>
                  <a:cubicBezTo>
                    <a:pt x="263" y="29"/>
                    <a:pt x="263" y="29"/>
                    <a:pt x="264" y="30"/>
                  </a:cubicBezTo>
                  <a:cubicBezTo>
                    <a:pt x="263" y="29"/>
                    <a:pt x="263" y="28"/>
                    <a:pt x="263" y="28"/>
                  </a:cubicBezTo>
                  <a:cubicBezTo>
                    <a:pt x="263" y="31"/>
                    <a:pt x="263" y="35"/>
                    <a:pt x="263" y="39"/>
                  </a:cubicBezTo>
                  <a:cubicBezTo>
                    <a:pt x="262" y="37"/>
                    <a:pt x="261" y="34"/>
                    <a:pt x="260" y="32"/>
                  </a:cubicBezTo>
                  <a:cubicBezTo>
                    <a:pt x="261" y="37"/>
                    <a:pt x="263" y="42"/>
                    <a:pt x="263" y="48"/>
                  </a:cubicBezTo>
                  <a:cubicBezTo>
                    <a:pt x="263" y="51"/>
                    <a:pt x="263" y="53"/>
                    <a:pt x="263" y="56"/>
                  </a:cubicBezTo>
                  <a:cubicBezTo>
                    <a:pt x="263" y="57"/>
                    <a:pt x="263" y="57"/>
                    <a:pt x="263" y="58"/>
                  </a:cubicBezTo>
                  <a:cubicBezTo>
                    <a:pt x="259" y="55"/>
                    <a:pt x="259" y="45"/>
                    <a:pt x="259" y="40"/>
                  </a:cubicBezTo>
                  <a:cubicBezTo>
                    <a:pt x="258" y="41"/>
                    <a:pt x="257" y="52"/>
                    <a:pt x="258" y="56"/>
                  </a:cubicBezTo>
                  <a:cubicBezTo>
                    <a:pt x="255" y="50"/>
                    <a:pt x="250" y="38"/>
                    <a:pt x="248" y="35"/>
                  </a:cubicBezTo>
                  <a:cubicBezTo>
                    <a:pt x="249" y="39"/>
                    <a:pt x="250" y="42"/>
                    <a:pt x="251" y="46"/>
                  </a:cubicBezTo>
                  <a:cubicBezTo>
                    <a:pt x="247" y="39"/>
                    <a:pt x="242" y="32"/>
                    <a:pt x="239" y="27"/>
                  </a:cubicBezTo>
                  <a:cubicBezTo>
                    <a:pt x="244" y="37"/>
                    <a:pt x="250" y="50"/>
                    <a:pt x="253" y="63"/>
                  </a:cubicBezTo>
                  <a:cubicBezTo>
                    <a:pt x="252" y="61"/>
                    <a:pt x="251" y="59"/>
                    <a:pt x="250" y="57"/>
                  </a:cubicBezTo>
                  <a:cubicBezTo>
                    <a:pt x="250" y="60"/>
                    <a:pt x="251" y="63"/>
                    <a:pt x="252" y="66"/>
                  </a:cubicBezTo>
                  <a:cubicBezTo>
                    <a:pt x="251" y="65"/>
                    <a:pt x="250" y="63"/>
                    <a:pt x="249" y="62"/>
                  </a:cubicBezTo>
                  <a:cubicBezTo>
                    <a:pt x="250" y="63"/>
                    <a:pt x="250" y="65"/>
                    <a:pt x="250" y="67"/>
                  </a:cubicBezTo>
                  <a:cubicBezTo>
                    <a:pt x="249" y="63"/>
                    <a:pt x="246" y="59"/>
                    <a:pt x="244" y="56"/>
                  </a:cubicBezTo>
                  <a:cubicBezTo>
                    <a:pt x="245" y="60"/>
                    <a:pt x="248" y="64"/>
                    <a:pt x="249" y="68"/>
                  </a:cubicBezTo>
                  <a:cubicBezTo>
                    <a:pt x="249" y="69"/>
                    <a:pt x="249" y="70"/>
                    <a:pt x="249" y="72"/>
                  </a:cubicBezTo>
                  <a:cubicBezTo>
                    <a:pt x="248" y="67"/>
                    <a:pt x="246" y="63"/>
                    <a:pt x="243" y="59"/>
                  </a:cubicBezTo>
                  <a:cubicBezTo>
                    <a:pt x="243" y="62"/>
                    <a:pt x="244" y="65"/>
                    <a:pt x="244" y="68"/>
                  </a:cubicBezTo>
                  <a:cubicBezTo>
                    <a:pt x="244" y="68"/>
                    <a:pt x="243" y="67"/>
                    <a:pt x="242" y="66"/>
                  </a:cubicBezTo>
                  <a:cubicBezTo>
                    <a:pt x="243" y="69"/>
                    <a:pt x="247" y="76"/>
                    <a:pt x="247" y="77"/>
                  </a:cubicBezTo>
                  <a:cubicBezTo>
                    <a:pt x="247" y="78"/>
                    <a:pt x="247" y="79"/>
                    <a:pt x="247" y="80"/>
                  </a:cubicBezTo>
                  <a:cubicBezTo>
                    <a:pt x="245" y="75"/>
                    <a:pt x="243" y="71"/>
                    <a:pt x="241" y="67"/>
                  </a:cubicBezTo>
                  <a:cubicBezTo>
                    <a:pt x="242" y="70"/>
                    <a:pt x="243" y="73"/>
                    <a:pt x="244" y="77"/>
                  </a:cubicBezTo>
                  <a:cubicBezTo>
                    <a:pt x="243" y="76"/>
                    <a:pt x="241" y="74"/>
                    <a:pt x="240" y="71"/>
                  </a:cubicBezTo>
                  <a:cubicBezTo>
                    <a:pt x="242" y="75"/>
                    <a:pt x="245" y="88"/>
                    <a:pt x="245" y="90"/>
                  </a:cubicBezTo>
                  <a:cubicBezTo>
                    <a:pt x="244" y="90"/>
                    <a:pt x="240" y="81"/>
                    <a:pt x="239" y="76"/>
                  </a:cubicBezTo>
                  <a:cubicBezTo>
                    <a:pt x="240" y="84"/>
                    <a:pt x="241" y="91"/>
                    <a:pt x="241" y="98"/>
                  </a:cubicBezTo>
                  <a:cubicBezTo>
                    <a:pt x="241" y="98"/>
                    <a:pt x="241" y="98"/>
                    <a:pt x="241" y="99"/>
                  </a:cubicBezTo>
                  <a:cubicBezTo>
                    <a:pt x="240" y="89"/>
                    <a:pt x="236" y="84"/>
                    <a:pt x="231" y="77"/>
                  </a:cubicBezTo>
                  <a:cubicBezTo>
                    <a:pt x="234" y="86"/>
                    <a:pt x="236" y="93"/>
                    <a:pt x="237" y="102"/>
                  </a:cubicBezTo>
                  <a:cubicBezTo>
                    <a:pt x="235" y="99"/>
                    <a:pt x="234" y="97"/>
                    <a:pt x="234" y="94"/>
                  </a:cubicBezTo>
                  <a:cubicBezTo>
                    <a:pt x="234" y="98"/>
                    <a:pt x="235" y="102"/>
                    <a:pt x="234" y="106"/>
                  </a:cubicBezTo>
                  <a:cubicBezTo>
                    <a:pt x="233" y="104"/>
                    <a:pt x="232" y="101"/>
                    <a:pt x="232" y="99"/>
                  </a:cubicBezTo>
                  <a:cubicBezTo>
                    <a:pt x="232" y="105"/>
                    <a:pt x="231" y="112"/>
                    <a:pt x="231" y="118"/>
                  </a:cubicBezTo>
                  <a:cubicBezTo>
                    <a:pt x="230" y="114"/>
                    <a:pt x="230" y="111"/>
                    <a:pt x="229" y="108"/>
                  </a:cubicBezTo>
                  <a:cubicBezTo>
                    <a:pt x="230" y="114"/>
                    <a:pt x="228" y="131"/>
                    <a:pt x="227" y="132"/>
                  </a:cubicBezTo>
                  <a:cubicBezTo>
                    <a:pt x="227" y="130"/>
                    <a:pt x="227" y="128"/>
                    <a:pt x="227" y="126"/>
                  </a:cubicBezTo>
                  <a:cubicBezTo>
                    <a:pt x="224" y="133"/>
                    <a:pt x="224" y="141"/>
                    <a:pt x="224" y="150"/>
                  </a:cubicBezTo>
                  <a:cubicBezTo>
                    <a:pt x="224" y="150"/>
                    <a:pt x="224" y="151"/>
                    <a:pt x="224" y="152"/>
                  </a:cubicBezTo>
                  <a:cubicBezTo>
                    <a:pt x="223" y="147"/>
                    <a:pt x="223" y="143"/>
                    <a:pt x="222" y="139"/>
                  </a:cubicBezTo>
                  <a:cubicBezTo>
                    <a:pt x="221" y="143"/>
                    <a:pt x="222" y="149"/>
                    <a:pt x="222" y="153"/>
                  </a:cubicBezTo>
                  <a:cubicBezTo>
                    <a:pt x="223" y="159"/>
                    <a:pt x="223" y="165"/>
                    <a:pt x="225" y="171"/>
                  </a:cubicBezTo>
                  <a:cubicBezTo>
                    <a:pt x="225" y="170"/>
                    <a:pt x="225" y="170"/>
                    <a:pt x="224" y="170"/>
                  </a:cubicBezTo>
                  <a:cubicBezTo>
                    <a:pt x="222" y="164"/>
                    <a:pt x="220" y="157"/>
                    <a:pt x="218" y="152"/>
                  </a:cubicBezTo>
                  <a:cubicBezTo>
                    <a:pt x="219" y="157"/>
                    <a:pt x="220" y="162"/>
                    <a:pt x="221" y="167"/>
                  </a:cubicBezTo>
                  <a:cubicBezTo>
                    <a:pt x="218" y="166"/>
                    <a:pt x="214" y="171"/>
                    <a:pt x="214" y="177"/>
                  </a:cubicBezTo>
                  <a:cubicBezTo>
                    <a:pt x="214" y="184"/>
                    <a:pt x="220" y="198"/>
                    <a:pt x="220" y="203"/>
                  </a:cubicBezTo>
                  <a:cubicBezTo>
                    <a:pt x="220" y="208"/>
                    <a:pt x="222" y="221"/>
                    <a:pt x="225" y="230"/>
                  </a:cubicBezTo>
                  <a:cubicBezTo>
                    <a:pt x="227" y="237"/>
                    <a:pt x="226" y="241"/>
                    <a:pt x="228" y="245"/>
                  </a:cubicBezTo>
                  <a:cubicBezTo>
                    <a:pt x="229" y="246"/>
                    <a:pt x="229" y="246"/>
                    <a:pt x="229" y="247"/>
                  </a:cubicBezTo>
                  <a:cubicBezTo>
                    <a:pt x="230" y="248"/>
                    <a:pt x="231" y="250"/>
                    <a:pt x="231" y="251"/>
                  </a:cubicBezTo>
                  <a:cubicBezTo>
                    <a:pt x="232" y="252"/>
                    <a:pt x="232" y="253"/>
                    <a:pt x="233" y="254"/>
                  </a:cubicBezTo>
                  <a:cubicBezTo>
                    <a:pt x="234" y="256"/>
                    <a:pt x="235" y="258"/>
                    <a:pt x="236" y="260"/>
                  </a:cubicBezTo>
                  <a:cubicBezTo>
                    <a:pt x="239" y="264"/>
                    <a:pt x="245" y="269"/>
                    <a:pt x="248" y="270"/>
                  </a:cubicBezTo>
                  <a:cubicBezTo>
                    <a:pt x="249" y="281"/>
                    <a:pt x="255" y="304"/>
                    <a:pt x="261" y="314"/>
                  </a:cubicBezTo>
                  <a:cubicBezTo>
                    <a:pt x="261" y="315"/>
                    <a:pt x="262" y="317"/>
                    <a:pt x="263" y="318"/>
                  </a:cubicBezTo>
                  <a:cubicBezTo>
                    <a:pt x="263" y="318"/>
                    <a:pt x="263" y="319"/>
                    <a:pt x="263" y="320"/>
                  </a:cubicBezTo>
                  <a:cubicBezTo>
                    <a:pt x="268" y="328"/>
                    <a:pt x="276" y="340"/>
                    <a:pt x="284" y="351"/>
                  </a:cubicBezTo>
                  <a:cubicBezTo>
                    <a:pt x="290" y="379"/>
                    <a:pt x="289" y="413"/>
                    <a:pt x="256" y="434"/>
                  </a:cubicBezTo>
                  <a:cubicBezTo>
                    <a:pt x="242" y="440"/>
                    <a:pt x="214" y="453"/>
                    <a:pt x="180" y="461"/>
                  </a:cubicBezTo>
                  <a:cubicBezTo>
                    <a:pt x="147" y="469"/>
                    <a:pt x="93" y="485"/>
                    <a:pt x="71" y="562"/>
                  </a:cubicBezTo>
                  <a:cubicBezTo>
                    <a:pt x="62" y="596"/>
                    <a:pt x="64" y="618"/>
                    <a:pt x="69" y="658"/>
                  </a:cubicBezTo>
                  <a:cubicBezTo>
                    <a:pt x="57" y="746"/>
                    <a:pt x="47" y="812"/>
                    <a:pt x="46" y="862"/>
                  </a:cubicBezTo>
                  <a:cubicBezTo>
                    <a:pt x="46" y="894"/>
                    <a:pt x="39" y="915"/>
                    <a:pt x="36" y="929"/>
                  </a:cubicBezTo>
                  <a:cubicBezTo>
                    <a:pt x="19" y="976"/>
                    <a:pt x="23" y="1098"/>
                    <a:pt x="21" y="1130"/>
                  </a:cubicBezTo>
                  <a:cubicBezTo>
                    <a:pt x="17" y="1185"/>
                    <a:pt x="13" y="1185"/>
                    <a:pt x="13" y="1191"/>
                  </a:cubicBezTo>
                  <a:cubicBezTo>
                    <a:pt x="13" y="1216"/>
                    <a:pt x="8" y="1227"/>
                    <a:pt x="4" y="1239"/>
                  </a:cubicBezTo>
                  <a:cubicBezTo>
                    <a:pt x="4" y="1241"/>
                    <a:pt x="3" y="1243"/>
                    <a:pt x="3" y="1245"/>
                  </a:cubicBezTo>
                  <a:cubicBezTo>
                    <a:pt x="3" y="1245"/>
                    <a:pt x="5" y="1303"/>
                    <a:pt x="3" y="1321"/>
                  </a:cubicBezTo>
                  <a:cubicBezTo>
                    <a:pt x="0" y="1339"/>
                    <a:pt x="2" y="1350"/>
                    <a:pt x="3" y="1362"/>
                  </a:cubicBezTo>
                  <a:cubicBezTo>
                    <a:pt x="4" y="1373"/>
                    <a:pt x="14" y="1390"/>
                    <a:pt x="17" y="1404"/>
                  </a:cubicBezTo>
                  <a:cubicBezTo>
                    <a:pt x="23" y="1434"/>
                    <a:pt x="31" y="1434"/>
                    <a:pt x="36" y="1444"/>
                  </a:cubicBezTo>
                  <a:cubicBezTo>
                    <a:pt x="42" y="1454"/>
                    <a:pt x="57" y="1461"/>
                    <a:pt x="59" y="1464"/>
                  </a:cubicBezTo>
                  <a:cubicBezTo>
                    <a:pt x="61" y="1467"/>
                    <a:pt x="69" y="1474"/>
                    <a:pt x="76" y="1473"/>
                  </a:cubicBezTo>
                  <a:cubicBezTo>
                    <a:pt x="83" y="1471"/>
                    <a:pt x="82" y="1462"/>
                    <a:pt x="82" y="1462"/>
                  </a:cubicBezTo>
                  <a:cubicBezTo>
                    <a:pt x="82" y="1462"/>
                    <a:pt x="85" y="1463"/>
                    <a:pt x="88" y="1463"/>
                  </a:cubicBezTo>
                  <a:cubicBezTo>
                    <a:pt x="91" y="1463"/>
                    <a:pt x="103" y="1464"/>
                    <a:pt x="106" y="1461"/>
                  </a:cubicBezTo>
                  <a:cubicBezTo>
                    <a:pt x="114" y="1453"/>
                    <a:pt x="103" y="1444"/>
                    <a:pt x="103" y="1444"/>
                  </a:cubicBezTo>
                  <a:cubicBezTo>
                    <a:pt x="111" y="1443"/>
                    <a:pt x="111" y="1443"/>
                    <a:pt x="111" y="1443"/>
                  </a:cubicBezTo>
                  <a:cubicBezTo>
                    <a:pt x="120" y="1437"/>
                    <a:pt x="109" y="1426"/>
                    <a:pt x="109" y="1426"/>
                  </a:cubicBezTo>
                  <a:cubicBezTo>
                    <a:pt x="109" y="1423"/>
                    <a:pt x="88" y="1425"/>
                    <a:pt x="88" y="1422"/>
                  </a:cubicBezTo>
                  <a:cubicBezTo>
                    <a:pt x="88" y="1420"/>
                    <a:pt x="110" y="1413"/>
                    <a:pt x="109" y="1412"/>
                  </a:cubicBezTo>
                  <a:cubicBezTo>
                    <a:pt x="108" y="1385"/>
                    <a:pt x="86" y="1409"/>
                    <a:pt x="83" y="1405"/>
                  </a:cubicBezTo>
                  <a:cubicBezTo>
                    <a:pt x="76" y="1394"/>
                    <a:pt x="70" y="1405"/>
                    <a:pt x="68" y="1393"/>
                  </a:cubicBezTo>
                  <a:cubicBezTo>
                    <a:pt x="67" y="1382"/>
                    <a:pt x="61" y="1380"/>
                    <a:pt x="63" y="1377"/>
                  </a:cubicBezTo>
                  <a:cubicBezTo>
                    <a:pt x="68" y="1368"/>
                    <a:pt x="60" y="1358"/>
                    <a:pt x="63" y="1351"/>
                  </a:cubicBezTo>
                  <a:cubicBezTo>
                    <a:pt x="66" y="1345"/>
                    <a:pt x="59" y="1330"/>
                    <a:pt x="59" y="1330"/>
                  </a:cubicBezTo>
                  <a:cubicBezTo>
                    <a:pt x="59" y="1330"/>
                    <a:pt x="69" y="1336"/>
                    <a:pt x="73" y="1349"/>
                  </a:cubicBezTo>
                  <a:cubicBezTo>
                    <a:pt x="78" y="1361"/>
                    <a:pt x="91" y="1382"/>
                    <a:pt x="105" y="1372"/>
                  </a:cubicBezTo>
                  <a:cubicBezTo>
                    <a:pt x="119" y="1362"/>
                    <a:pt x="100" y="1330"/>
                    <a:pt x="88" y="1318"/>
                  </a:cubicBezTo>
                  <a:cubicBezTo>
                    <a:pt x="82" y="1311"/>
                    <a:pt x="82" y="1302"/>
                    <a:pt x="83" y="1293"/>
                  </a:cubicBezTo>
                  <a:cubicBezTo>
                    <a:pt x="83" y="1293"/>
                    <a:pt x="85" y="1278"/>
                    <a:pt x="84" y="1273"/>
                  </a:cubicBezTo>
                  <a:cubicBezTo>
                    <a:pt x="84" y="1262"/>
                    <a:pt x="75" y="1249"/>
                    <a:pt x="77" y="1246"/>
                  </a:cubicBezTo>
                  <a:cubicBezTo>
                    <a:pt x="78" y="1243"/>
                    <a:pt x="82" y="1225"/>
                    <a:pt x="84" y="1211"/>
                  </a:cubicBezTo>
                  <a:cubicBezTo>
                    <a:pt x="86" y="1197"/>
                    <a:pt x="119" y="1069"/>
                    <a:pt x="123" y="1041"/>
                  </a:cubicBezTo>
                  <a:cubicBezTo>
                    <a:pt x="132" y="989"/>
                    <a:pt x="143" y="974"/>
                    <a:pt x="138" y="938"/>
                  </a:cubicBezTo>
                  <a:cubicBezTo>
                    <a:pt x="139" y="912"/>
                    <a:pt x="148" y="841"/>
                    <a:pt x="150" y="828"/>
                  </a:cubicBezTo>
                  <a:cubicBezTo>
                    <a:pt x="151" y="825"/>
                    <a:pt x="151" y="812"/>
                    <a:pt x="152" y="803"/>
                  </a:cubicBezTo>
                  <a:cubicBezTo>
                    <a:pt x="153" y="798"/>
                    <a:pt x="154" y="789"/>
                    <a:pt x="154" y="778"/>
                  </a:cubicBezTo>
                  <a:cubicBezTo>
                    <a:pt x="154" y="779"/>
                    <a:pt x="154" y="779"/>
                    <a:pt x="154" y="779"/>
                  </a:cubicBezTo>
                  <a:cubicBezTo>
                    <a:pt x="155" y="791"/>
                    <a:pt x="165" y="815"/>
                    <a:pt x="167" y="848"/>
                  </a:cubicBezTo>
                  <a:cubicBezTo>
                    <a:pt x="166" y="875"/>
                    <a:pt x="172" y="939"/>
                    <a:pt x="174" y="964"/>
                  </a:cubicBezTo>
                  <a:cubicBezTo>
                    <a:pt x="183" y="1124"/>
                    <a:pt x="150" y="1163"/>
                    <a:pt x="149" y="1194"/>
                  </a:cubicBezTo>
                  <a:cubicBezTo>
                    <a:pt x="153" y="1328"/>
                    <a:pt x="110" y="1503"/>
                    <a:pt x="183" y="1729"/>
                  </a:cubicBezTo>
                  <a:cubicBezTo>
                    <a:pt x="187" y="1741"/>
                    <a:pt x="187" y="1785"/>
                    <a:pt x="191" y="1808"/>
                  </a:cubicBezTo>
                  <a:cubicBezTo>
                    <a:pt x="192" y="1814"/>
                    <a:pt x="203" y="1841"/>
                    <a:pt x="204" y="1878"/>
                  </a:cubicBezTo>
                  <a:cubicBezTo>
                    <a:pt x="205" y="1938"/>
                    <a:pt x="199" y="2015"/>
                    <a:pt x="200" y="2058"/>
                  </a:cubicBezTo>
                  <a:cubicBezTo>
                    <a:pt x="203" y="2128"/>
                    <a:pt x="229" y="2192"/>
                    <a:pt x="239" y="2237"/>
                  </a:cubicBezTo>
                  <a:cubicBezTo>
                    <a:pt x="249" y="2282"/>
                    <a:pt x="253" y="2318"/>
                    <a:pt x="251" y="2327"/>
                  </a:cubicBezTo>
                  <a:cubicBezTo>
                    <a:pt x="250" y="2334"/>
                    <a:pt x="248" y="2349"/>
                    <a:pt x="254" y="2362"/>
                  </a:cubicBezTo>
                  <a:cubicBezTo>
                    <a:pt x="254" y="2363"/>
                    <a:pt x="236" y="2408"/>
                    <a:pt x="226" y="2416"/>
                  </a:cubicBezTo>
                  <a:cubicBezTo>
                    <a:pt x="216" y="2424"/>
                    <a:pt x="214" y="2431"/>
                    <a:pt x="207" y="2435"/>
                  </a:cubicBezTo>
                  <a:cubicBezTo>
                    <a:pt x="199" y="2440"/>
                    <a:pt x="195" y="2444"/>
                    <a:pt x="193" y="2453"/>
                  </a:cubicBezTo>
                  <a:cubicBezTo>
                    <a:pt x="190" y="2460"/>
                    <a:pt x="183" y="2470"/>
                    <a:pt x="188" y="2475"/>
                  </a:cubicBezTo>
                  <a:cubicBezTo>
                    <a:pt x="189" y="2476"/>
                    <a:pt x="190" y="2476"/>
                    <a:pt x="191" y="2477"/>
                  </a:cubicBezTo>
                  <a:cubicBezTo>
                    <a:pt x="191" y="2477"/>
                    <a:pt x="191" y="2477"/>
                    <a:pt x="191" y="2477"/>
                  </a:cubicBezTo>
                  <a:cubicBezTo>
                    <a:pt x="191" y="2479"/>
                    <a:pt x="191" y="2482"/>
                    <a:pt x="192" y="2483"/>
                  </a:cubicBezTo>
                  <a:cubicBezTo>
                    <a:pt x="195" y="2489"/>
                    <a:pt x="200" y="2490"/>
                    <a:pt x="207" y="2490"/>
                  </a:cubicBezTo>
                  <a:cubicBezTo>
                    <a:pt x="208" y="2488"/>
                    <a:pt x="208" y="2488"/>
                    <a:pt x="208" y="2488"/>
                  </a:cubicBezTo>
                  <a:cubicBezTo>
                    <a:pt x="208" y="2491"/>
                    <a:pt x="208" y="2493"/>
                    <a:pt x="210" y="2495"/>
                  </a:cubicBezTo>
                  <a:cubicBezTo>
                    <a:pt x="215" y="2502"/>
                    <a:pt x="229" y="2506"/>
                    <a:pt x="236" y="2499"/>
                  </a:cubicBezTo>
                  <a:cubicBezTo>
                    <a:pt x="244" y="2504"/>
                    <a:pt x="259" y="2505"/>
                    <a:pt x="265" y="2497"/>
                  </a:cubicBezTo>
                  <a:cubicBezTo>
                    <a:pt x="270" y="2510"/>
                    <a:pt x="287" y="2508"/>
                    <a:pt x="298" y="2506"/>
                  </a:cubicBezTo>
                  <a:cubicBezTo>
                    <a:pt x="309" y="2503"/>
                    <a:pt x="313" y="2496"/>
                    <a:pt x="319" y="2491"/>
                  </a:cubicBezTo>
                  <a:cubicBezTo>
                    <a:pt x="325" y="2486"/>
                    <a:pt x="330" y="2481"/>
                    <a:pt x="328" y="2468"/>
                  </a:cubicBezTo>
                  <a:cubicBezTo>
                    <a:pt x="326" y="2456"/>
                    <a:pt x="328" y="2455"/>
                    <a:pt x="329" y="2440"/>
                  </a:cubicBezTo>
                  <a:cubicBezTo>
                    <a:pt x="330" y="2431"/>
                    <a:pt x="337" y="2428"/>
                    <a:pt x="338" y="2413"/>
                  </a:cubicBezTo>
                  <a:cubicBezTo>
                    <a:pt x="339" y="2401"/>
                    <a:pt x="331" y="2351"/>
                    <a:pt x="332" y="2344"/>
                  </a:cubicBezTo>
                  <a:cubicBezTo>
                    <a:pt x="334" y="2328"/>
                    <a:pt x="324" y="2315"/>
                    <a:pt x="320" y="2289"/>
                  </a:cubicBezTo>
                  <a:cubicBezTo>
                    <a:pt x="317" y="2263"/>
                    <a:pt x="326" y="2174"/>
                    <a:pt x="326" y="2158"/>
                  </a:cubicBezTo>
                  <a:cubicBezTo>
                    <a:pt x="326" y="2127"/>
                    <a:pt x="341" y="2077"/>
                    <a:pt x="337" y="2014"/>
                  </a:cubicBezTo>
                  <a:cubicBezTo>
                    <a:pt x="335" y="1978"/>
                    <a:pt x="319" y="1868"/>
                    <a:pt x="319" y="1843"/>
                  </a:cubicBezTo>
                  <a:cubicBezTo>
                    <a:pt x="319" y="1839"/>
                    <a:pt x="318" y="1811"/>
                    <a:pt x="319" y="1806"/>
                  </a:cubicBezTo>
                  <a:cubicBezTo>
                    <a:pt x="324" y="1790"/>
                    <a:pt x="336" y="1587"/>
                    <a:pt x="336" y="1585"/>
                  </a:cubicBezTo>
                  <a:cubicBezTo>
                    <a:pt x="338" y="1561"/>
                    <a:pt x="353" y="1416"/>
                    <a:pt x="353" y="1416"/>
                  </a:cubicBezTo>
                  <a:cubicBezTo>
                    <a:pt x="359" y="1416"/>
                    <a:pt x="359" y="1416"/>
                    <a:pt x="359" y="1416"/>
                  </a:cubicBezTo>
                  <a:cubicBezTo>
                    <a:pt x="359" y="1416"/>
                    <a:pt x="377" y="1558"/>
                    <a:pt x="379" y="1582"/>
                  </a:cubicBezTo>
                  <a:cubicBezTo>
                    <a:pt x="379" y="1584"/>
                    <a:pt x="390" y="1790"/>
                    <a:pt x="394" y="1806"/>
                  </a:cubicBezTo>
                  <a:cubicBezTo>
                    <a:pt x="396" y="1811"/>
                    <a:pt x="395" y="1839"/>
                    <a:pt x="395" y="1843"/>
                  </a:cubicBezTo>
                  <a:cubicBezTo>
                    <a:pt x="395" y="1868"/>
                    <a:pt x="379" y="1978"/>
                    <a:pt x="377" y="2014"/>
                  </a:cubicBezTo>
                  <a:cubicBezTo>
                    <a:pt x="373" y="2077"/>
                    <a:pt x="387" y="2127"/>
                    <a:pt x="387" y="2158"/>
                  </a:cubicBezTo>
                  <a:cubicBezTo>
                    <a:pt x="387" y="2174"/>
                    <a:pt x="396" y="2263"/>
                    <a:pt x="393" y="2289"/>
                  </a:cubicBezTo>
                  <a:cubicBezTo>
                    <a:pt x="390" y="2315"/>
                    <a:pt x="380" y="2328"/>
                    <a:pt x="382" y="2344"/>
                  </a:cubicBezTo>
                  <a:cubicBezTo>
                    <a:pt x="383" y="2351"/>
                    <a:pt x="375" y="2401"/>
                    <a:pt x="375" y="2413"/>
                  </a:cubicBezTo>
                  <a:cubicBezTo>
                    <a:pt x="376" y="2428"/>
                    <a:pt x="384" y="2431"/>
                    <a:pt x="384" y="2440"/>
                  </a:cubicBezTo>
                  <a:cubicBezTo>
                    <a:pt x="386" y="2455"/>
                    <a:pt x="387" y="2456"/>
                    <a:pt x="385" y="2468"/>
                  </a:cubicBezTo>
                  <a:cubicBezTo>
                    <a:pt x="384" y="2481"/>
                    <a:pt x="388" y="2486"/>
                    <a:pt x="394" y="2491"/>
                  </a:cubicBezTo>
                  <a:cubicBezTo>
                    <a:pt x="400" y="2496"/>
                    <a:pt x="405" y="2503"/>
                    <a:pt x="416" y="2506"/>
                  </a:cubicBezTo>
                  <a:cubicBezTo>
                    <a:pt x="426" y="2508"/>
                    <a:pt x="444" y="2510"/>
                    <a:pt x="448" y="2497"/>
                  </a:cubicBezTo>
                  <a:cubicBezTo>
                    <a:pt x="454" y="2505"/>
                    <a:pt x="470" y="2504"/>
                    <a:pt x="478" y="2499"/>
                  </a:cubicBezTo>
                  <a:cubicBezTo>
                    <a:pt x="484" y="2506"/>
                    <a:pt x="499" y="2502"/>
                    <a:pt x="504" y="2495"/>
                  </a:cubicBezTo>
                  <a:cubicBezTo>
                    <a:pt x="505" y="2493"/>
                    <a:pt x="506" y="2491"/>
                    <a:pt x="506" y="2489"/>
                  </a:cubicBezTo>
                  <a:cubicBezTo>
                    <a:pt x="507" y="2490"/>
                    <a:pt x="507" y="2490"/>
                    <a:pt x="507" y="2490"/>
                  </a:cubicBezTo>
                  <a:cubicBezTo>
                    <a:pt x="513" y="2490"/>
                    <a:pt x="521" y="2488"/>
                    <a:pt x="522" y="2483"/>
                  </a:cubicBezTo>
                  <a:cubicBezTo>
                    <a:pt x="523" y="2482"/>
                    <a:pt x="523" y="2479"/>
                    <a:pt x="523" y="2477"/>
                  </a:cubicBezTo>
                  <a:cubicBezTo>
                    <a:pt x="523" y="2477"/>
                    <a:pt x="523" y="2477"/>
                    <a:pt x="523" y="2477"/>
                  </a:cubicBezTo>
                  <a:cubicBezTo>
                    <a:pt x="524" y="2476"/>
                    <a:pt x="525" y="2476"/>
                    <a:pt x="525" y="2475"/>
                  </a:cubicBezTo>
                  <a:cubicBezTo>
                    <a:pt x="531" y="2470"/>
                    <a:pt x="523" y="2460"/>
                    <a:pt x="521" y="2453"/>
                  </a:cubicBezTo>
                  <a:cubicBezTo>
                    <a:pt x="518" y="2444"/>
                    <a:pt x="514" y="2440"/>
                    <a:pt x="507" y="2435"/>
                  </a:cubicBezTo>
                  <a:cubicBezTo>
                    <a:pt x="500" y="2431"/>
                    <a:pt x="497" y="2424"/>
                    <a:pt x="488" y="2416"/>
                  </a:cubicBezTo>
                  <a:cubicBezTo>
                    <a:pt x="478" y="2408"/>
                    <a:pt x="460" y="2363"/>
                    <a:pt x="460" y="2362"/>
                  </a:cubicBezTo>
                  <a:cubicBezTo>
                    <a:pt x="466" y="2349"/>
                    <a:pt x="464" y="2334"/>
                    <a:pt x="462" y="2327"/>
                  </a:cubicBezTo>
                  <a:cubicBezTo>
                    <a:pt x="460" y="2318"/>
                    <a:pt x="464" y="2282"/>
                    <a:pt x="474" y="2237"/>
                  </a:cubicBezTo>
                  <a:cubicBezTo>
                    <a:pt x="484" y="2192"/>
                    <a:pt x="510" y="2128"/>
                    <a:pt x="513" y="2058"/>
                  </a:cubicBezTo>
                  <a:cubicBezTo>
                    <a:pt x="515" y="2015"/>
                    <a:pt x="509" y="1938"/>
                    <a:pt x="510" y="1878"/>
                  </a:cubicBezTo>
                  <a:cubicBezTo>
                    <a:pt x="511" y="1841"/>
                    <a:pt x="521" y="1814"/>
                    <a:pt x="522" y="1808"/>
                  </a:cubicBezTo>
                  <a:cubicBezTo>
                    <a:pt x="527" y="1785"/>
                    <a:pt x="527" y="1741"/>
                    <a:pt x="530" y="1729"/>
                  </a:cubicBezTo>
                  <a:cubicBezTo>
                    <a:pt x="587" y="1523"/>
                    <a:pt x="569" y="1347"/>
                    <a:pt x="567" y="1304"/>
                  </a:cubicBezTo>
                  <a:cubicBezTo>
                    <a:pt x="567" y="1304"/>
                    <a:pt x="569" y="1185"/>
                    <a:pt x="567" y="1170"/>
                  </a:cubicBezTo>
                  <a:cubicBezTo>
                    <a:pt x="530" y="1051"/>
                    <a:pt x="549" y="969"/>
                    <a:pt x="546" y="961"/>
                  </a:cubicBezTo>
                  <a:cubicBezTo>
                    <a:pt x="547" y="935"/>
                    <a:pt x="555" y="874"/>
                    <a:pt x="554" y="847"/>
                  </a:cubicBezTo>
                  <a:cubicBezTo>
                    <a:pt x="556" y="815"/>
                    <a:pt x="559" y="791"/>
                    <a:pt x="560" y="779"/>
                  </a:cubicBezTo>
                  <a:cubicBezTo>
                    <a:pt x="560" y="778"/>
                    <a:pt x="560" y="778"/>
                    <a:pt x="560" y="778"/>
                  </a:cubicBezTo>
                  <a:cubicBezTo>
                    <a:pt x="560" y="782"/>
                    <a:pt x="560" y="786"/>
                    <a:pt x="560" y="790"/>
                  </a:cubicBezTo>
                  <a:cubicBezTo>
                    <a:pt x="560" y="793"/>
                    <a:pt x="560" y="793"/>
                    <a:pt x="560" y="793"/>
                  </a:cubicBezTo>
                  <a:cubicBezTo>
                    <a:pt x="561" y="797"/>
                    <a:pt x="561" y="797"/>
                    <a:pt x="561" y="797"/>
                  </a:cubicBezTo>
                  <a:cubicBezTo>
                    <a:pt x="561" y="799"/>
                    <a:pt x="561" y="801"/>
                    <a:pt x="562" y="803"/>
                  </a:cubicBezTo>
                  <a:cubicBezTo>
                    <a:pt x="563" y="812"/>
                    <a:pt x="565" y="826"/>
                    <a:pt x="565" y="826"/>
                  </a:cubicBezTo>
                  <a:cubicBezTo>
                    <a:pt x="580" y="946"/>
                    <a:pt x="580" y="946"/>
                    <a:pt x="580" y="946"/>
                  </a:cubicBezTo>
                  <a:cubicBezTo>
                    <a:pt x="575" y="982"/>
                    <a:pt x="587" y="997"/>
                    <a:pt x="596" y="1049"/>
                  </a:cubicBezTo>
                  <a:cubicBezTo>
                    <a:pt x="600" y="1076"/>
                    <a:pt x="632" y="1205"/>
                    <a:pt x="634" y="1219"/>
                  </a:cubicBezTo>
                  <a:cubicBezTo>
                    <a:pt x="636" y="1232"/>
                    <a:pt x="641" y="1247"/>
                    <a:pt x="643" y="1250"/>
                  </a:cubicBezTo>
                  <a:cubicBezTo>
                    <a:pt x="644" y="1253"/>
                    <a:pt x="638" y="1268"/>
                    <a:pt x="636" y="1281"/>
                  </a:cubicBezTo>
                  <a:cubicBezTo>
                    <a:pt x="635" y="1282"/>
                    <a:pt x="635" y="1283"/>
                    <a:pt x="635" y="1285"/>
                  </a:cubicBezTo>
                  <a:cubicBezTo>
                    <a:pt x="635" y="1285"/>
                    <a:pt x="635" y="1285"/>
                    <a:pt x="635" y="1286"/>
                  </a:cubicBezTo>
                  <a:cubicBezTo>
                    <a:pt x="634" y="1290"/>
                    <a:pt x="635" y="1293"/>
                    <a:pt x="636" y="1298"/>
                  </a:cubicBezTo>
                  <a:cubicBezTo>
                    <a:pt x="637" y="1307"/>
                    <a:pt x="638" y="1316"/>
                    <a:pt x="632" y="1322"/>
                  </a:cubicBezTo>
                  <a:cubicBezTo>
                    <a:pt x="620" y="1334"/>
                    <a:pt x="601" y="1368"/>
                    <a:pt x="615" y="1378"/>
                  </a:cubicBezTo>
                  <a:cubicBezTo>
                    <a:pt x="630" y="1389"/>
                    <a:pt x="643" y="1364"/>
                    <a:pt x="647" y="1352"/>
                  </a:cubicBezTo>
                  <a:cubicBezTo>
                    <a:pt x="652" y="1339"/>
                    <a:pt x="660" y="1337"/>
                    <a:pt x="660" y="1337"/>
                  </a:cubicBezTo>
                  <a:cubicBezTo>
                    <a:pt x="660" y="1337"/>
                    <a:pt x="652" y="1351"/>
                    <a:pt x="655" y="1358"/>
                  </a:cubicBezTo>
                  <a:cubicBezTo>
                    <a:pt x="658" y="1364"/>
                    <a:pt x="650" y="1375"/>
                    <a:pt x="655" y="1383"/>
                  </a:cubicBezTo>
                  <a:cubicBezTo>
                    <a:pt x="657" y="1386"/>
                    <a:pt x="651" y="1388"/>
                    <a:pt x="650" y="1400"/>
                  </a:cubicBezTo>
                  <a:cubicBezTo>
                    <a:pt x="648" y="1411"/>
                    <a:pt x="642" y="1400"/>
                    <a:pt x="635" y="1412"/>
                  </a:cubicBezTo>
                  <a:cubicBezTo>
                    <a:pt x="632" y="1415"/>
                    <a:pt x="611" y="1391"/>
                    <a:pt x="609" y="1419"/>
                  </a:cubicBezTo>
                  <a:cubicBezTo>
                    <a:pt x="609" y="1421"/>
                    <a:pt x="630" y="1427"/>
                    <a:pt x="630" y="1429"/>
                  </a:cubicBezTo>
                  <a:cubicBezTo>
                    <a:pt x="630" y="1431"/>
                    <a:pt x="609" y="1430"/>
                    <a:pt x="609" y="1433"/>
                  </a:cubicBezTo>
                  <a:cubicBezTo>
                    <a:pt x="609" y="1433"/>
                    <a:pt x="598" y="1444"/>
                    <a:pt x="607" y="1450"/>
                  </a:cubicBezTo>
                  <a:cubicBezTo>
                    <a:pt x="615" y="1451"/>
                    <a:pt x="615" y="1451"/>
                    <a:pt x="615" y="1451"/>
                  </a:cubicBezTo>
                  <a:cubicBezTo>
                    <a:pt x="615" y="1451"/>
                    <a:pt x="604" y="1459"/>
                    <a:pt x="612" y="1468"/>
                  </a:cubicBezTo>
                  <a:cubicBezTo>
                    <a:pt x="615" y="1471"/>
                    <a:pt x="627" y="1469"/>
                    <a:pt x="630" y="1469"/>
                  </a:cubicBezTo>
                  <a:cubicBezTo>
                    <a:pt x="633" y="1469"/>
                    <a:pt x="636" y="1469"/>
                    <a:pt x="636" y="1469"/>
                  </a:cubicBezTo>
                  <a:cubicBezTo>
                    <a:pt x="636" y="1469"/>
                    <a:pt x="635" y="1478"/>
                    <a:pt x="642" y="1479"/>
                  </a:cubicBezTo>
                  <a:cubicBezTo>
                    <a:pt x="649" y="1480"/>
                    <a:pt x="657" y="1474"/>
                    <a:pt x="659" y="1470"/>
                  </a:cubicBezTo>
                  <a:cubicBezTo>
                    <a:pt x="661" y="1467"/>
                    <a:pt x="676" y="1460"/>
                    <a:pt x="682" y="1450"/>
                  </a:cubicBezTo>
                  <a:cubicBezTo>
                    <a:pt x="687" y="1441"/>
                    <a:pt x="695" y="1440"/>
                    <a:pt x="701" y="1411"/>
                  </a:cubicBezTo>
                  <a:cubicBezTo>
                    <a:pt x="704" y="1397"/>
                    <a:pt x="714" y="1379"/>
                    <a:pt x="715" y="1368"/>
                  </a:cubicBezTo>
                  <a:cubicBezTo>
                    <a:pt x="716" y="1357"/>
                    <a:pt x="718" y="1346"/>
                    <a:pt x="715" y="1328"/>
                  </a:cubicBezTo>
                  <a:close/>
                  <a:moveTo>
                    <a:pt x="455" y="271"/>
                  </a:moveTo>
                  <a:cubicBezTo>
                    <a:pt x="454" y="273"/>
                    <a:pt x="454" y="273"/>
                    <a:pt x="454" y="273"/>
                  </a:cubicBezTo>
                  <a:cubicBezTo>
                    <a:pt x="454" y="272"/>
                    <a:pt x="454" y="272"/>
                    <a:pt x="454" y="271"/>
                  </a:cubicBezTo>
                  <a:cubicBezTo>
                    <a:pt x="455" y="271"/>
                    <a:pt x="455" y="271"/>
                    <a:pt x="455" y="271"/>
                  </a:cubicBezTo>
                  <a:close/>
                </a:path>
              </a:pathLst>
            </a:custGeom>
            <a:noFill/>
            <a:ln w="3175" cap="rnd">
              <a:solidFill>
                <a:srgbClr val="34343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60CC8230-3A50-C041-A0FB-DC44BF38A214}"/>
              </a:ext>
            </a:extLst>
          </p:cNvPr>
          <p:cNvSpPr txBox="1"/>
          <p:nvPr/>
        </p:nvSpPr>
        <p:spPr>
          <a:xfrm>
            <a:off x="354379" y="3362154"/>
            <a:ext cx="1260038" cy="64633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Mutation  germinale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BE672E98-21D7-1444-96D7-A510AF64F0E2}"/>
              </a:ext>
            </a:extLst>
          </p:cNvPr>
          <p:cNvSpPr txBox="1"/>
          <p:nvPr/>
        </p:nvSpPr>
        <p:spPr>
          <a:xfrm>
            <a:off x="2603951" y="3362153"/>
            <a:ext cx="1260038" cy="64633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Mutation  germinale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73074B38-8D04-4742-BC63-A51E5FAB526A}"/>
              </a:ext>
            </a:extLst>
          </p:cNvPr>
          <p:cNvSpPr txBox="1"/>
          <p:nvPr/>
        </p:nvSpPr>
        <p:spPr>
          <a:xfrm>
            <a:off x="8665302" y="3362153"/>
            <a:ext cx="1260038" cy="64633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Mutation  germinale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="" xmlns:a16="http://schemas.microsoft.com/office/drawing/2014/main" id="{B496F939-2261-B84E-BE7F-EA63F4EFA27F}"/>
              </a:ext>
            </a:extLst>
          </p:cNvPr>
          <p:cNvCxnSpPr>
            <a:stCxn id="5" idx="3"/>
            <a:endCxn id="24" idx="1"/>
          </p:cNvCxnSpPr>
          <p:nvPr/>
        </p:nvCxnSpPr>
        <p:spPr>
          <a:xfrm flipV="1">
            <a:off x="1614417" y="3685319"/>
            <a:ext cx="989534" cy="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="" xmlns:a16="http://schemas.microsoft.com/office/drawing/2014/main" id="{2F5D9767-2D3D-E244-A5A6-C61ACCB43E58}"/>
              </a:ext>
            </a:extLst>
          </p:cNvPr>
          <p:cNvCxnSpPr>
            <a:stCxn id="24" idx="3"/>
            <a:endCxn id="25" idx="1"/>
          </p:cNvCxnSpPr>
          <p:nvPr/>
        </p:nvCxnSpPr>
        <p:spPr>
          <a:xfrm>
            <a:off x="3863989" y="3685319"/>
            <a:ext cx="4801313" cy="0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AD502F36-FF96-6645-8194-81459B30E0E8}"/>
              </a:ext>
            </a:extLst>
          </p:cNvPr>
          <p:cNvSpPr txBox="1"/>
          <p:nvPr/>
        </p:nvSpPr>
        <p:spPr>
          <a:xfrm>
            <a:off x="320040" y="4403371"/>
            <a:ext cx="1260038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Pas de mutation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503FEE74-0829-484E-B5BD-DA194B453314}"/>
              </a:ext>
            </a:extLst>
          </p:cNvPr>
          <p:cNvSpPr txBox="1"/>
          <p:nvPr/>
        </p:nvSpPr>
        <p:spPr>
          <a:xfrm>
            <a:off x="2569612" y="4403370"/>
            <a:ext cx="1260038" cy="64633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Mutation  somatique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AA684406-4CE9-1546-BC96-645B6CDEA232}"/>
              </a:ext>
            </a:extLst>
          </p:cNvPr>
          <p:cNvSpPr txBox="1"/>
          <p:nvPr/>
        </p:nvSpPr>
        <p:spPr>
          <a:xfrm>
            <a:off x="8630963" y="4403370"/>
            <a:ext cx="1260038" cy="64633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Mutation  somatique</a:t>
            </a:r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="" xmlns:a16="http://schemas.microsoft.com/office/drawing/2014/main" id="{F2875499-D660-5943-A9EF-88E3CCE96699}"/>
              </a:ext>
            </a:extLst>
          </p:cNvPr>
          <p:cNvCxnSpPr>
            <a:stCxn id="30" idx="3"/>
            <a:endCxn id="31" idx="1"/>
          </p:cNvCxnSpPr>
          <p:nvPr/>
        </p:nvCxnSpPr>
        <p:spPr>
          <a:xfrm flipV="1">
            <a:off x="1580078" y="4726536"/>
            <a:ext cx="989534" cy="1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="" xmlns:a16="http://schemas.microsoft.com/office/drawing/2014/main" id="{E538805F-87C2-7847-94DC-DDD64440F7BC}"/>
              </a:ext>
            </a:extLst>
          </p:cNvPr>
          <p:cNvCxnSpPr>
            <a:stCxn id="31" idx="3"/>
            <a:endCxn id="32" idx="1"/>
          </p:cNvCxnSpPr>
          <p:nvPr/>
        </p:nvCxnSpPr>
        <p:spPr>
          <a:xfrm>
            <a:off x="3829650" y="4726536"/>
            <a:ext cx="4801313" cy="0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A5AF2BFD-841E-0545-A7DA-8CDC3A704933}"/>
              </a:ext>
            </a:extLst>
          </p:cNvPr>
          <p:cNvSpPr txBox="1"/>
          <p:nvPr/>
        </p:nvSpPr>
        <p:spPr>
          <a:xfrm>
            <a:off x="320040" y="5410569"/>
            <a:ext cx="1260038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Pas de mutation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="" xmlns:a16="http://schemas.microsoft.com/office/drawing/2014/main" id="{F7C3EA1D-BA43-2945-AD50-B4B456A01296}"/>
              </a:ext>
            </a:extLst>
          </p:cNvPr>
          <p:cNvSpPr txBox="1"/>
          <p:nvPr/>
        </p:nvSpPr>
        <p:spPr>
          <a:xfrm>
            <a:off x="8630963" y="5410568"/>
            <a:ext cx="1260038" cy="64633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Mutation  somatique</a:t>
            </a:r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="" xmlns:a16="http://schemas.microsoft.com/office/drawing/2014/main" id="{26C5BA1E-5BBD-7242-A1F8-CA31FE90CA6A}"/>
              </a:ext>
            </a:extLst>
          </p:cNvPr>
          <p:cNvCxnSpPr>
            <a:cxnSpLocks/>
            <a:stCxn id="35" idx="3"/>
            <a:endCxn id="40" idx="1"/>
          </p:cNvCxnSpPr>
          <p:nvPr/>
        </p:nvCxnSpPr>
        <p:spPr>
          <a:xfrm>
            <a:off x="1580078" y="5733735"/>
            <a:ext cx="974129" cy="576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="" xmlns:a16="http://schemas.microsoft.com/office/drawing/2014/main" id="{2EA2BEE7-DDF5-9549-8053-6B1CF1A22DA7}"/>
              </a:ext>
            </a:extLst>
          </p:cNvPr>
          <p:cNvCxnSpPr>
            <a:cxnSpLocks/>
            <a:stCxn id="40" idx="3"/>
            <a:endCxn id="37" idx="1"/>
          </p:cNvCxnSpPr>
          <p:nvPr/>
        </p:nvCxnSpPr>
        <p:spPr>
          <a:xfrm flipV="1">
            <a:off x="3814245" y="5733734"/>
            <a:ext cx="4816718" cy="577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3D3E9D71-2FFF-9A48-B425-5AFFA36B0D84}"/>
              </a:ext>
            </a:extLst>
          </p:cNvPr>
          <p:cNvSpPr txBox="1"/>
          <p:nvPr/>
        </p:nvSpPr>
        <p:spPr>
          <a:xfrm>
            <a:off x="2554207" y="5411145"/>
            <a:ext cx="1260038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Pas de mutation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76365702-AFBA-BE47-8231-8B80CD3C4BB0}"/>
              </a:ext>
            </a:extLst>
          </p:cNvPr>
          <p:cNvSpPr txBox="1"/>
          <p:nvPr/>
        </p:nvSpPr>
        <p:spPr>
          <a:xfrm>
            <a:off x="10414483" y="4810403"/>
            <a:ext cx="1588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Contingent cellulaire muté variable </a:t>
            </a:r>
          </a:p>
        </p:txBody>
      </p:sp>
      <p:sp>
        <p:nvSpPr>
          <p:cNvPr id="41" name="Accolade fermante 40">
            <a:extLst>
              <a:ext uri="{FF2B5EF4-FFF2-40B4-BE49-F238E27FC236}">
                <a16:creationId xmlns="" xmlns:a16="http://schemas.microsoft.com/office/drawing/2014/main" id="{7C53CD92-8789-6340-99B4-F974FC96643B}"/>
              </a:ext>
            </a:extLst>
          </p:cNvPr>
          <p:cNvSpPr/>
          <p:nvPr/>
        </p:nvSpPr>
        <p:spPr>
          <a:xfrm>
            <a:off x="10069551" y="4403370"/>
            <a:ext cx="284566" cy="1653529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22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275" y="0"/>
            <a:ext cx="8229600" cy="876829"/>
          </a:xfrm>
        </p:spPr>
        <p:txBody>
          <a:bodyPr>
            <a:normAutofit/>
          </a:bodyPr>
          <a:lstStyle/>
          <a:p>
            <a:r>
              <a:rPr lang="fr-FR" sz="5400" b="0" dirty="0">
                <a:latin typeface="+mn-lt"/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5170" y="986910"/>
            <a:ext cx="11255829" cy="5245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dirty="0"/>
              <a:t>Le diagnostic de MAI peut être porté tardivement, chez l’adulte</a:t>
            </a:r>
          </a:p>
          <a:p>
            <a:pPr>
              <a:lnSpc>
                <a:spcPct val="100000"/>
              </a:lnSpc>
            </a:pPr>
            <a:r>
              <a:rPr lang="fr-FR" dirty="0"/>
              <a:t>Le problème à cet âge est d’abord d’éliminer les diagnostics différentiels :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Pathologies tumorales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Infections chroniques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Maladies auto-immunes ou autres maladies inflammatoires</a:t>
            </a:r>
          </a:p>
          <a:p>
            <a:pPr>
              <a:lnSpc>
                <a:spcPct val="100000"/>
              </a:lnSpc>
            </a:pPr>
            <a:r>
              <a:rPr lang="fr-FR" dirty="0"/>
              <a:t>Comme chez l’enfant, le diagnostic repose sur les tests génétiques… MAIS :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Fréquence des mutations de signification indéterminée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Fréquence des mutations somatiques 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Toutes ces maladies ne sont probablement pas encore caractérisées</a:t>
            </a:r>
          </a:p>
          <a:p>
            <a:pPr>
              <a:lnSpc>
                <a:spcPct val="100000"/>
              </a:lnSpc>
            </a:pPr>
            <a:r>
              <a:rPr lang="fr-FR" dirty="0"/>
              <a:t>Chez l’adulte âgé (&gt; 50 ans), penser au Schnitzler, au VEXAS, et aux mutations somatiques tardives NLRP3, NLRC4… et d’autres à venir !!!</a:t>
            </a: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397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à coins arrondis 17"/>
          <p:cNvSpPr/>
          <p:nvPr/>
        </p:nvSpPr>
        <p:spPr>
          <a:xfrm>
            <a:off x="4056743" y="3184526"/>
            <a:ext cx="3886200" cy="128587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2" name="Grouper 21"/>
          <p:cNvGrpSpPr>
            <a:grpSpLocks/>
          </p:cNvGrpSpPr>
          <p:nvPr/>
        </p:nvGrpSpPr>
        <p:grpSpPr bwMode="auto">
          <a:xfrm>
            <a:off x="1822559" y="1593165"/>
            <a:ext cx="1905000" cy="1219200"/>
            <a:chOff x="280416" y="1588532"/>
            <a:chExt cx="1905000" cy="12192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4" name="Bulle ronde 3"/>
            <p:cNvSpPr/>
            <p:nvPr/>
          </p:nvSpPr>
          <p:spPr>
            <a:xfrm>
              <a:off x="304800" y="1588532"/>
              <a:ext cx="1828800" cy="1219200"/>
            </a:xfrm>
            <a:prstGeom prst="wedgeEllipseCallout">
              <a:avLst>
                <a:gd name="adj1" fmla="val 70451"/>
                <a:gd name="adj2" fmla="val 83238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804" name="ZoneTexte 5"/>
            <p:cNvSpPr txBox="1">
              <a:spLocks noChangeArrowheads="1"/>
            </p:cNvSpPr>
            <p:nvPr/>
          </p:nvSpPr>
          <p:spPr bwMode="auto">
            <a:xfrm>
              <a:off x="280416" y="1865376"/>
              <a:ext cx="1905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 dirty="0">
                  <a:latin typeface="Calibri" charset="0"/>
                </a:rPr>
                <a:t>Signes cutanés</a:t>
              </a:r>
            </a:p>
            <a:p>
              <a:pPr algn="ctr"/>
              <a:r>
                <a:rPr lang="fr-FR" b="1" dirty="0">
                  <a:latin typeface="Calibri" charset="0"/>
                </a:rPr>
                <a:t> </a:t>
              </a:r>
              <a:r>
                <a:rPr lang="fr-FR" b="1" dirty="0" err="1">
                  <a:latin typeface="Calibri" charset="0"/>
                </a:rPr>
                <a:t>urticariens</a:t>
              </a:r>
              <a:endParaRPr lang="fr-FR" b="1" dirty="0">
                <a:latin typeface="Calibri" charset="0"/>
              </a:endParaRPr>
            </a:p>
          </p:txBody>
        </p:sp>
      </p:grpSp>
      <p:grpSp>
        <p:nvGrpSpPr>
          <p:cNvPr id="3" name="Grouper 23"/>
          <p:cNvGrpSpPr>
            <a:grpSpLocks/>
          </p:cNvGrpSpPr>
          <p:nvPr/>
        </p:nvGrpSpPr>
        <p:grpSpPr bwMode="auto">
          <a:xfrm>
            <a:off x="4873607" y="5232400"/>
            <a:ext cx="2057400" cy="1219200"/>
            <a:chOff x="1807464" y="1762036"/>
            <a:chExt cx="2057400" cy="12192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1" name="Bulle ronde 10"/>
            <p:cNvSpPr/>
            <p:nvPr/>
          </p:nvSpPr>
          <p:spPr>
            <a:xfrm>
              <a:off x="1905000" y="1762036"/>
              <a:ext cx="1828800" cy="1219200"/>
            </a:xfrm>
            <a:prstGeom prst="wedgeEllipseCallout">
              <a:avLst>
                <a:gd name="adj1" fmla="val -4052"/>
                <a:gd name="adj2" fmla="val -112084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802" name="ZoneTexte 4"/>
            <p:cNvSpPr txBox="1">
              <a:spLocks noChangeArrowheads="1"/>
            </p:cNvSpPr>
            <p:nvPr/>
          </p:nvSpPr>
          <p:spPr bwMode="auto">
            <a:xfrm>
              <a:off x="1807464" y="2112401"/>
              <a:ext cx="2057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 dirty="0">
                  <a:latin typeface="Calibri" charset="0"/>
                </a:rPr>
                <a:t>Poussées fébriles</a:t>
              </a:r>
            </a:p>
            <a:p>
              <a:pPr algn="ctr"/>
              <a:r>
                <a:rPr lang="fr-FR" b="1" dirty="0">
                  <a:latin typeface="Calibri" charset="0"/>
                </a:rPr>
                <a:t> récurrentes</a:t>
              </a:r>
            </a:p>
          </p:txBody>
        </p:sp>
      </p:grpSp>
      <p:grpSp>
        <p:nvGrpSpPr>
          <p:cNvPr id="5" name="Grouper 24"/>
          <p:cNvGrpSpPr>
            <a:grpSpLocks/>
          </p:cNvGrpSpPr>
          <p:nvPr/>
        </p:nvGrpSpPr>
        <p:grpSpPr bwMode="auto">
          <a:xfrm>
            <a:off x="4056743" y="1096964"/>
            <a:ext cx="1371600" cy="858837"/>
            <a:chOff x="4267200" y="893802"/>
            <a:chExt cx="1371600" cy="85879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3" name="Bulle ronde 12"/>
            <p:cNvSpPr/>
            <p:nvPr/>
          </p:nvSpPr>
          <p:spPr>
            <a:xfrm>
              <a:off x="4267200" y="893802"/>
              <a:ext cx="1371600" cy="858798"/>
            </a:xfrm>
            <a:prstGeom prst="wedgeEllipseCallout">
              <a:avLst>
                <a:gd name="adj1" fmla="val 16148"/>
                <a:gd name="adj2" fmla="val 190346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800" name="ZoneTexte 6"/>
            <p:cNvSpPr txBox="1">
              <a:spLocks noChangeArrowheads="1"/>
            </p:cNvSpPr>
            <p:nvPr/>
          </p:nvSpPr>
          <p:spPr bwMode="auto">
            <a:xfrm>
              <a:off x="4387512" y="1090136"/>
              <a:ext cx="1143000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 dirty="0" err="1">
                  <a:latin typeface="Calibri" charset="0"/>
                </a:rPr>
                <a:t>Sérites</a:t>
              </a:r>
              <a:endParaRPr lang="fr-FR" b="1" dirty="0">
                <a:latin typeface="Calibri" charset="0"/>
              </a:endParaRPr>
            </a:p>
          </p:txBody>
        </p:sp>
      </p:grpSp>
      <p:grpSp>
        <p:nvGrpSpPr>
          <p:cNvPr id="6" name="Grouper 25"/>
          <p:cNvGrpSpPr>
            <a:grpSpLocks/>
          </p:cNvGrpSpPr>
          <p:nvPr/>
        </p:nvGrpSpPr>
        <p:grpSpPr bwMode="auto">
          <a:xfrm>
            <a:off x="6190343" y="1117600"/>
            <a:ext cx="1600200" cy="1066800"/>
            <a:chOff x="5791200" y="1066800"/>
            <a:chExt cx="1600200" cy="1066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" name="Bulle ronde 11"/>
            <p:cNvSpPr/>
            <p:nvPr/>
          </p:nvSpPr>
          <p:spPr>
            <a:xfrm>
              <a:off x="5867400" y="1066800"/>
              <a:ext cx="1447800" cy="1066800"/>
            </a:xfrm>
            <a:prstGeom prst="wedgeEllipseCallout">
              <a:avLst>
                <a:gd name="adj1" fmla="val -54043"/>
                <a:gd name="adj2" fmla="val 135805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8" name="ZoneTexte 7"/>
            <p:cNvSpPr txBox="1">
              <a:spLocks noChangeArrowheads="1"/>
            </p:cNvSpPr>
            <p:nvPr/>
          </p:nvSpPr>
          <p:spPr bwMode="auto">
            <a:xfrm>
              <a:off x="5791200" y="1219200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</a:t>
              </a:r>
            </a:p>
            <a:p>
              <a:pPr algn="ctr"/>
              <a:r>
                <a:rPr lang="fr-FR" b="1">
                  <a:latin typeface="Calibri" charset="0"/>
                </a:rPr>
                <a:t> articulaires</a:t>
              </a:r>
            </a:p>
          </p:txBody>
        </p:sp>
      </p:grpSp>
      <p:grpSp>
        <p:nvGrpSpPr>
          <p:cNvPr id="7" name="Grouper 27"/>
          <p:cNvGrpSpPr>
            <a:grpSpLocks/>
          </p:cNvGrpSpPr>
          <p:nvPr/>
        </p:nvGrpSpPr>
        <p:grpSpPr bwMode="auto">
          <a:xfrm>
            <a:off x="8704943" y="2946400"/>
            <a:ext cx="1447800" cy="1066800"/>
            <a:chOff x="7239000" y="3200400"/>
            <a:chExt cx="1447800" cy="1066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6" name="Bulle ronde 15"/>
            <p:cNvSpPr/>
            <p:nvPr/>
          </p:nvSpPr>
          <p:spPr>
            <a:xfrm>
              <a:off x="7239000" y="3200400"/>
              <a:ext cx="1447800" cy="1066800"/>
            </a:xfrm>
            <a:prstGeom prst="wedgeEllipseCallout">
              <a:avLst>
                <a:gd name="adj1" fmla="val -97628"/>
                <a:gd name="adj2" fmla="val 24331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6" name="ZoneTexte 8"/>
            <p:cNvSpPr txBox="1">
              <a:spLocks noChangeArrowheads="1"/>
            </p:cNvSpPr>
            <p:nvPr/>
          </p:nvSpPr>
          <p:spPr bwMode="auto">
            <a:xfrm>
              <a:off x="7239000" y="3334434"/>
              <a:ext cx="1447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</a:t>
              </a:r>
            </a:p>
            <a:p>
              <a:pPr algn="ctr"/>
              <a:r>
                <a:rPr lang="fr-FR" b="1">
                  <a:latin typeface="Calibri" charset="0"/>
                </a:rPr>
                <a:t> digestifs</a:t>
              </a:r>
            </a:p>
          </p:txBody>
        </p:sp>
      </p:grpSp>
      <p:grpSp>
        <p:nvGrpSpPr>
          <p:cNvPr id="8" name="Grouper 26"/>
          <p:cNvGrpSpPr>
            <a:grpSpLocks/>
          </p:cNvGrpSpPr>
          <p:nvPr/>
        </p:nvGrpSpPr>
        <p:grpSpPr bwMode="auto">
          <a:xfrm>
            <a:off x="8552543" y="1193800"/>
            <a:ext cx="1447800" cy="1066800"/>
            <a:chOff x="7315200" y="1676400"/>
            <a:chExt cx="1447800" cy="1066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5" name="Bulle ronde 14"/>
            <p:cNvSpPr/>
            <p:nvPr/>
          </p:nvSpPr>
          <p:spPr>
            <a:xfrm>
              <a:off x="7315200" y="1676400"/>
              <a:ext cx="1447800" cy="1066800"/>
            </a:xfrm>
            <a:prstGeom prst="wedgeEllipseCallout">
              <a:avLst>
                <a:gd name="adj1" fmla="val -130521"/>
                <a:gd name="adj2" fmla="val 135944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4" name="ZoneTexte 9"/>
            <p:cNvSpPr txBox="1">
              <a:spLocks noChangeArrowheads="1"/>
            </p:cNvSpPr>
            <p:nvPr/>
          </p:nvSpPr>
          <p:spPr bwMode="auto">
            <a:xfrm>
              <a:off x="7353300" y="1886634"/>
              <a:ext cx="13716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 </a:t>
              </a:r>
            </a:p>
            <a:p>
              <a:pPr algn="ctr"/>
              <a:r>
                <a:rPr lang="fr-FR" b="1">
                  <a:latin typeface="Calibri" charset="0"/>
                </a:rPr>
                <a:t>oculaires</a:t>
              </a:r>
            </a:p>
          </p:txBody>
        </p:sp>
      </p:grpSp>
      <p:sp>
        <p:nvSpPr>
          <p:cNvPr id="75785" name="ZoneTexte 16"/>
          <p:cNvSpPr txBox="1">
            <a:spLocks noChangeArrowheads="1"/>
          </p:cNvSpPr>
          <p:nvPr/>
        </p:nvSpPr>
        <p:spPr bwMode="auto">
          <a:xfrm>
            <a:off x="4056743" y="3381432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fr-FR" sz="2400" b="1" dirty="0">
                <a:latin typeface="Calibri" charset="0"/>
              </a:rPr>
              <a:t>Suspicion de syndrome</a:t>
            </a:r>
          </a:p>
          <a:p>
            <a:pPr algn="ctr"/>
            <a:r>
              <a:rPr lang="fr-FR" sz="2400" b="1" dirty="0">
                <a:latin typeface="Calibri" charset="0"/>
              </a:rPr>
              <a:t> auto-inflammatoire</a:t>
            </a:r>
          </a:p>
        </p:txBody>
      </p:sp>
      <p:grpSp>
        <p:nvGrpSpPr>
          <p:cNvPr id="9" name="Grouper 20"/>
          <p:cNvGrpSpPr>
            <a:grpSpLocks/>
          </p:cNvGrpSpPr>
          <p:nvPr/>
        </p:nvGrpSpPr>
        <p:grpSpPr bwMode="auto">
          <a:xfrm>
            <a:off x="1846943" y="4851400"/>
            <a:ext cx="1905000" cy="1219200"/>
            <a:chOff x="381000" y="4648200"/>
            <a:chExt cx="1905000" cy="12192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9" name="Bulle ronde 18"/>
            <p:cNvSpPr/>
            <p:nvPr/>
          </p:nvSpPr>
          <p:spPr>
            <a:xfrm>
              <a:off x="457200" y="4648200"/>
              <a:ext cx="1828800" cy="1219200"/>
            </a:xfrm>
            <a:prstGeom prst="wedgeEllipseCallout">
              <a:avLst>
                <a:gd name="adj1" fmla="val 66834"/>
                <a:gd name="adj2" fmla="val -80615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2" name="ZoneTexte 19"/>
            <p:cNvSpPr txBox="1">
              <a:spLocks noChangeArrowheads="1"/>
            </p:cNvSpPr>
            <p:nvPr/>
          </p:nvSpPr>
          <p:spPr bwMode="auto">
            <a:xfrm>
              <a:off x="381000" y="4916269"/>
              <a:ext cx="1905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 dirty="0">
                  <a:latin typeface="Calibri" charset="0"/>
                </a:rPr>
                <a:t>CRP  </a:t>
              </a:r>
            </a:p>
            <a:p>
              <a:pPr algn="ctr"/>
              <a:r>
                <a:rPr lang="fr-FR" b="1" dirty="0">
                  <a:latin typeface="Calibri" charset="0"/>
                </a:rPr>
                <a:t>&gt; 100 mg/ml</a:t>
              </a:r>
            </a:p>
          </p:txBody>
        </p:sp>
      </p:grpSp>
      <p:grpSp>
        <p:nvGrpSpPr>
          <p:cNvPr id="10" name="Grouper 29"/>
          <p:cNvGrpSpPr>
            <a:grpSpLocks/>
          </p:cNvGrpSpPr>
          <p:nvPr/>
        </p:nvGrpSpPr>
        <p:grpSpPr bwMode="auto">
          <a:xfrm>
            <a:off x="7638143" y="4851400"/>
            <a:ext cx="2590800" cy="1524000"/>
            <a:chOff x="1813112" y="1762036"/>
            <a:chExt cx="2057400" cy="12192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1" name="Bulle ronde 30"/>
            <p:cNvSpPr/>
            <p:nvPr/>
          </p:nvSpPr>
          <p:spPr>
            <a:xfrm>
              <a:off x="1905141" y="1762036"/>
              <a:ext cx="1829220" cy="1219200"/>
            </a:xfrm>
            <a:prstGeom prst="wedgeEllipseCallout">
              <a:avLst>
                <a:gd name="adj1" fmla="val -58727"/>
                <a:gd name="adj2" fmla="val -79530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0" name="ZoneTexte 31"/>
            <p:cNvSpPr txBox="1">
              <a:spLocks noChangeArrowheads="1"/>
            </p:cNvSpPr>
            <p:nvPr/>
          </p:nvSpPr>
          <p:spPr bwMode="auto">
            <a:xfrm>
              <a:off x="1813112" y="1944916"/>
              <a:ext cx="20574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 généraux: anorexie, asthénie, somnolence, myalgies</a:t>
              </a:r>
            </a:p>
          </p:txBody>
        </p:sp>
      </p:grpSp>
      <p:sp>
        <p:nvSpPr>
          <p:cNvPr id="75788" name="ZoneTexte 32"/>
          <p:cNvSpPr txBox="1">
            <a:spLocks noChangeArrowheads="1"/>
          </p:cNvSpPr>
          <p:nvPr/>
        </p:nvSpPr>
        <p:spPr bwMode="auto">
          <a:xfrm>
            <a:off x="152400" y="122186"/>
            <a:ext cx="1067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  <a:latin typeface="Calibri" charset="0"/>
              </a:rPr>
              <a:t>Manifestations cliniques évocatrice d’une MAI chez l’adulte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4547C4AE-F700-1644-A32E-BA09D15265C4}"/>
              </a:ext>
            </a:extLst>
          </p:cNvPr>
          <p:cNvSpPr/>
          <p:nvPr/>
        </p:nvSpPr>
        <p:spPr>
          <a:xfrm>
            <a:off x="1295255" y="4443526"/>
            <a:ext cx="3191256" cy="20202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3" name="Grouper 27">
            <a:extLst>
              <a:ext uri="{FF2B5EF4-FFF2-40B4-BE49-F238E27FC236}">
                <a16:creationId xmlns="" xmlns:a16="http://schemas.microsoft.com/office/drawing/2014/main" id="{AAC14BE8-97F7-E04F-9F5E-B43198F7F204}"/>
              </a:ext>
            </a:extLst>
          </p:cNvPr>
          <p:cNvGrpSpPr>
            <a:grpSpLocks/>
          </p:cNvGrpSpPr>
          <p:nvPr/>
        </p:nvGrpSpPr>
        <p:grpSpPr bwMode="auto">
          <a:xfrm>
            <a:off x="621792" y="3052633"/>
            <a:ext cx="2145792" cy="1405575"/>
            <a:chOff x="6737749" y="3068507"/>
            <a:chExt cx="2145792" cy="140557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4" name="Bulle ronde 33">
              <a:extLst>
                <a:ext uri="{FF2B5EF4-FFF2-40B4-BE49-F238E27FC236}">
                  <a16:creationId xmlns="" xmlns:a16="http://schemas.microsoft.com/office/drawing/2014/main" id="{AED28FEC-F187-3547-ADFA-E0841FC72F65}"/>
                </a:ext>
              </a:extLst>
            </p:cNvPr>
            <p:cNvSpPr/>
            <p:nvPr/>
          </p:nvSpPr>
          <p:spPr>
            <a:xfrm>
              <a:off x="6737749" y="3068507"/>
              <a:ext cx="2145792" cy="1405575"/>
            </a:xfrm>
            <a:prstGeom prst="wedgeEllipseCallout">
              <a:avLst>
                <a:gd name="adj1" fmla="val 107223"/>
                <a:gd name="adj2" fmla="val 5178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ZoneTexte 8">
              <a:extLst>
                <a:ext uri="{FF2B5EF4-FFF2-40B4-BE49-F238E27FC236}">
                  <a16:creationId xmlns="" xmlns:a16="http://schemas.microsoft.com/office/drawing/2014/main" id="{662C6EF6-85A3-B94C-B3AD-97B434D9A1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6328" y="3299743"/>
              <a:ext cx="1868633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 dirty="0">
                  <a:latin typeface="Calibri" charset="0"/>
                </a:rPr>
                <a:t>Anomalies de l’hémogramme</a:t>
              </a:r>
            </a:p>
            <a:p>
              <a:pPr algn="ctr"/>
              <a:r>
                <a:rPr lang="fr-FR" b="1" dirty="0" err="1">
                  <a:latin typeface="Calibri" charset="0"/>
                </a:rPr>
                <a:t>gammapathie</a:t>
              </a:r>
              <a:endParaRPr lang="fr-FR" b="1" dirty="0">
                <a:latin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1243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Macintosh PowerPoint</Application>
  <PresentationFormat>Personnalisé</PresentationFormat>
  <Paragraphs>59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Mutations germinales et mutations somatiques</vt:lpstr>
      <vt:lpstr>Mutations précoces et mutations tardives </vt:lpstr>
      <vt:lpstr>Conclusion</vt:lpstr>
      <vt:lpstr>Présentation PowerPoint</vt:lpstr>
    </vt:vector>
  </TitlesOfParts>
  <Company>CHU de Bordeaux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Mutations germinales et mutations somatiques</dc:title>
  <dc:creator>MEHSEN-CETRE Nadia</dc:creator>
  <cp:lastModifiedBy>iMac</cp:lastModifiedBy>
  <cp:revision>1</cp:revision>
  <dcterms:created xsi:type="dcterms:W3CDTF">2022-06-22T15:06:52Z</dcterms:created>
  <dcterms:modified xsi:type="dcterms:W3CDTF">2022-07-01T09:17:44Z</dcterms:modified>
</cp:coreProperties>
</file>