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75" d="100"/>
          <a:sy n="75" d="100"/>
        </p:scale>
        <p:origin x="-112" y="-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28/05/21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28/05/21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28/05/21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28/05/21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28/05/21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28/05/21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28/05/21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28/05/21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28/05/21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28/05/21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28/05/21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28/05/21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shade val="100000"/>
                <a:satMod val="185000"/>
                <a:lumMod val="120000"/>
              </a:schemeClr>
            </a:gs>
            <a:gs pos="100000">
              <a:schemeClr val="bg1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61C9F4F8-1CA1-4169-A513-5E15F4D91F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7F343888-31A6-524A-818F-C44A2F0325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chemeClr val="tx1"/>
          </a:solidFill>
          <a:ln w="190500" cmpd="thinThick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Capsulite rétractile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62C5DE99-76C5-BF41-B861-857BF9127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</p:spPr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5722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33976D1-3430-450C-A978-87A9A6E8E7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D6AAC78-7D86-415A-ADC1-2B47480796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2A658D9-F185-44F1-BA33-D50320D1D0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A0C7FE86-1B27-0F43-BFBF-389D5AC3B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fr-FR" dirty="0"/>
              <a:t>Capsulite rétractile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51BE34B-9B81-F943-8A8C-952134CC1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404040"/>
                </a:solidFill>
              </a:rPr>
              <a:t>52 ans pas d’</a:t>
            </a:r>
            <a:r>
              <a:rPr lang="fr-FR" dirty="0" err="1">
                <a:solidFill>
                  <a:srgbClr val="404040"/>
                </a:solidFill>
              </a:rPr>
              <a:t>atcd</a:t>
            </a:r>
            <a:r>
              <a:rPr lang="fr-FR" dirty="0">
                <a:solidFill>
                  <a:srgbClr val="404040"/>
                </a:solidFill>
              </a:rPr>
              <a:t> remarquable</a:t>
            </a:r>
          </a:p>
          <a:p>
            <a:r>
              <a:rPr lang="fr-FR" dirty="0">
                <a:solidFill>
                  <a:srgbClr val="404040"/>
                </a:solidFill>
              </a:rPr>
              <a:t>Capsulite 2016 gauche</a:t>
            </a:r>
          </a:p>
          <a:p>
            <a:r>
              <a:rPr lang="fr-FR" dirty="0" err="1">
                <a:solidFill>
                  <a:srgbClr val="404040"/>
                </a:solidFill>
              </a:rPr>
              <a:t>Nlle</a:t>
            </a:r>
            <a:r>
              <a:rPr lang="fr-FR" dirty="0">
                <a:solidFill>
                  <a:srgbClr val="404040"/>
                </a:solidFill>
              </a:rPr>
              <a:t> capsulite depuis 3 mois droite</a:t>
            </a:r>
          </a:p>
        </p:txBody>
      </p:sp>
    </p:spTree>
    <p:extLst>
      <p:ext uri="{BB962C8B-B14F-4D97-AF65-F5344CB8AC3E}">
        <p14:creationId xmlns:p14="http://schemas.microsoft.com/office/powerpoint/2010/main" val="3917055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33976D1-3430-450C-A978-87A9A6E8E7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D6AAC78-7D86-415A-ADC1-2B47480796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2A658D9-F185-44F1-BA33-D50320D1D0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A0C7FE86-1B27-0F43-BFBF-389D5AC3B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fr-FR" dirty="0"/>
              <a:t>Capsulite rétractile : CAT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51BE34B-9B81-F943-8A8C-952134CC1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404040"/>
                </a:solidFill>
              </a:rPr>
              <a:t>TTT </a:t>
            </a:r>
            <a:r>
              <a:rPr lang="fr-FR" dirty="0" err="1">
                <a:solidFill>
                  <a:srgbClr val="404040"/>
                </a:solidFill>
              </a:rPr>
              <a:t>medical</a:t>
            </a:r>
            <a:r>
              <a:rPr lang="fr-FR" dirty="0">
                <a:solidFill>
                  <a:srgbClr val="404040"/>
                </a:solidFill>
              </a:rPr>
              <a:t> et kiné</a:t>
            </a:r>
          </a:p>
          <a:p>
            <a:r>
              <a:rPr lang="fr-FR" dirty="0">
                <a:solidFill>
                  <a:srgbClr val="404040"/>
                </a:solidFill>
              </a:rPr>
              <a:t>Infiltration simple ?</a:t>
            </a:r>
          </a:p>
          <a:p>
            <a:r>
              <a:rPr lang="fr-FR" dirty="0" err="1">
                <a:solidFill>
                  <a:srgbClr val="404040"/>
                </a:solidFill>
              </a:rPr>
              <a:t>Arthrodistension</a:t>
            </a:r>
            <a:r>
              <a:rPr lang="fr-FR" dirty="0">
                <a:solidFill>
                  <a:srgbClr val="404040"/>
                </a:solidFill>
              </a:rPr>
              <a:t> 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B4191F16-5E84-6249-B88C-48C30673879C}"/>
              </a:ext>
            </a:extLst>
          </p:cNvPr>
          <p:cNvSpPr txBox="1"/>
          <p:nvPr/>
        </p:nvSpPr>
        <p:spPr>
          <a:xfrm>
            <a:off x="7747686" y="-217478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940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652A7F6-36D8-E448-A250-777F770BA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xmlns="" id="{5818ED61-95D9-8D46-993D-090DCC7A6E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8319" y="126684"/>
            <a:ext cx="10142827" cy="6604632"/>
          </a:xfrm>
        </p:spPr>
      </p:pic>
    </p:spTree>
    <p:extLst>
      <p:ext uri="{BB962C8B-B14F-4D97-AF65-F5344CB8AC3E}">
        <p14:creationId xmlns:p14="http://schemas.microsoft.com/office/powerpoint/2010/main" val="372368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33976D1-3430-450C-A978-87A9A6E8E7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D6AAC78-7D86-415A-ADC1-2B47480796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2A658D9-F185-44F1-BA33-D50320D1D0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A0C7FE86-1B27-0F43-BFBF-389D5AC3B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fr-FR" dirty="0"/>
              <a:t>Capsulite rétractile : CAT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51BE34B-9B81-F943-8A8C-952134CC1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404040"/>
                </a:solidFill>
              </a:rPr>
              <a:t>Pas de diabète, pas de facteur iatrogène…</a:t>
            </a:r>
          </a:p>
          <a:p>
            <a:r>
              <a:rPr lang="fr-FR" dirty="0">
                <a:solidFill>
                  <a:srgbClr val="404040"/>
                </a:solidFill>
              </a:rPr>
              <a:t>Intérêt d’une RP ??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B4191F16-5E84-6249-B88C-48C30673879C}"/>
              </a:ext>
            </a:extLst>
          </p:cNvPr>
          <p:cNvSpPr txBox="1"/>
          <p:nvPr/>
        </p:nvSpPr>
        <p:spPr>
          <a:xfrm>
            <a:off x="7747686" y="-217478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0072125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Colis</Template>
  <TotalTime>10</TotalTime>
  <Words>51</Words>
  <Application>Microsoft Macintosh PowerPoint</Application>
  <PresentationFormat>Personnalisé</PresentationFormat>
  <Paragraphs>12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Colis</vt:lpstr>
      <vt:lpstr>Capsulite rétractile</vt:lpstr>
      <vt:lpstr>Capsulite rétractile</vt:lpstr>
      <vt:lpstr>Capsulite rétractile : CAT ?</vt:lpstr>
      <vt:lpstr>Présentation PowerPoint</vt:lpstr>
      <vt:lpstr>Capsulite rétractile : CAT 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Capsulite rétractile</dc:title>
  <dc:creator>Pierre Germain</dc:creator>
  <cp:lastModifiedBy>iMac</cp:lastModifiedBy>
  <cp:revision>2</cp:revision>
  <dcterms:created xsi:type="dcterms:W3CDTF">2021-05-06T17:13:35Z</dcterms:created>
  <dcterms:modified xsi:type="dcterms:W3CDTF">2021-05-28T09:28:01Z</dcterms:modified>
</cp:coreProperties>
</file>