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120" y="-6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41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02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11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44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96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65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14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28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62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84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3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ADAC3-E64E-4AA6-A321-22BBF689782F}" type="datetimeFigureOut">
              <a:rPr lang="fr-FR" smtClean="0"/>
              <a:t>03/03/21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1D11D-D7B6-44E8-8D36-CF30511596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89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857250"/>
            <a:ext cx="6858000" cy="51435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8243" y="873457"/>
            <a:ext cx="3166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Lombalgies de caractère inflammatoire chez une dame de 63 ans 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80799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Discussion RCP </a:t>
            </a:r>
            <a:endParaRPr lang="fr-FR" dirty="0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2039806" y="2672862"/>
            <a:ext cx="8074865" cy="2159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Spondylodiscite</a:t>
            </a:r>
            <a:r>
              <a:rPr lang="fr-FR" dirty="0"/>
              <a:t> majeure, pas d’argument pour étiologie infectieuse</a:t>
            </a:r>
            <a:r>
              <a:rPr lang="fr-FR" dirty="0" smtClean="0"/>
              <a:t>, car </a:t>
            </a:r>
            <a:r>
              <a:rPr lang="fr-FR" smtClean="0"/>
              <a:t>pas d’anomalie </a:t>
            </a:r>
            <a:r>
              <a:rPr lang="fr-FR" dirty="0"/>
              <a:t>des parties molles. </a:t>
            </a:r>
          </a:p>
          <a:p>
            <a:r>
              <a:rPr lang="fr-FR" dirty="0"/>
              <a:t>Réaliser TDM </a:t>
            </a:r>
            <a:r>
              <a:rPr lang="fr-FR" dirty="0" smtClean="0"/>
              <a:t>rachis car 1ere hypothèse : calcifications discales ?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1693357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38</Words>
  <Application>Microsoft Macintosh PowerPoint</Application>
  <PresentationFormat>Personnalisé</PresentationFormat>
  <Paragraphs>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Discussion RCP </vt:lpstr>
    </vt:vector>
  </TitlesOfParts>
  <Company>CHU de Bordeaux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MEHSEN-CETRE Nadia</dc:creator>
  <cp:lastModifiedBy>iMac</cp:lastModifiedBy>
  <cp:revision>3</cp:revision>
  <dcterms:created xsi:type="dcterms:W3CDTF">2021-02-12T16:36:25Z</dcterms:created>
  <dcterms:modified xsi:type="dcterms:W3CDTF">2021-03-03T11:50:25Z</dcterms:modified>
</cp:coreProperties>
</file>