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36"/>
    <p:restoredTop sz="94727"/>
  </p:normalViewPr>
  <p:slideViewPr>
    <p:cSldViewPr snapToGrid="0" snapToObjects="1">
      <p:cViewPr>
        <p:scale>
          <a:sx n="74" d="100"/>
          <a:sy n="74" d="100"/>
        </p:scale>
        <p:origin x="-144" y="-6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B0367DFB-BE55-0C48-AC22-DEAA5EDA12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21E08B4C-1B8A-584F-8E29-1057FC81E7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EFA18CA8-58C3-AC45-AFCB-3918B5931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0A709-523A-EC49-9CA5-E4063D5E6D06}" type="datetimeFigureOut">
              <a:rPr lang="fr-FR" smtClean="0"/>
              <a:t>22/12/20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1ECF99D0-49E7-AE49-8DB8-81F3D0F2B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5199B95D-EBF0-E841-AE6E-CACB06B4D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332E4-FD49-294A-94D9-374D7E8B666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9825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1CD0C567-4285-7F42-A704-FC349F00B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="" id="{C6F0FB9E-7215-3D4F-9BB1-D4B0CFB6FE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5FA269E9-CAD7-C04F-8E85-530F9CA4C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0A709-523A-EC49-9CA5-E4063D5E6D06}" type="datetimeFigureOut">
              <a:rPr lang="fr-FR" smtClean="0"/>
              <a:t>22/12/20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D5FAF39E-6420-6946-9449-1C5076D8D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8DEB9331-40B4-154C-AC23-17852DCBA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332E4-FD49-294A-94D9-374D7E8B666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2399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xmlns="" id="{5B67B6EC-B06C-5144-96EA-F688380035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="" id="{71D893E8-85F4-0049-AA94-9585269595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0842CD95-DA02-0E46-AFD7-C9243CDDF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0A709-523A-EC49-9CA5-E4063D5E6D06}" type="datetimeFigureOut">
              <a:rPr lang="fr-FR" smtClean="0"/>
              <a:t>22/12/20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F68AFD84-D2ED-C74C-B5B1-20159A092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F4458515-61CD-C642-A92A-E19F55839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332E4-FD49-294A-94D9-374D7E8B666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1033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F15D3334-59F7-094C-A1A0-3E71D185F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6D8A2120-6B18-5944-A56A-5780996592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FE7A86DD-1A15-564B-9637-41ACF6FD88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0A709-523A-EC49-9CA5-E4063D5E6D06}" type="datetimeFigureOut">
              <a:rPr lang="fr-FR" smtClean="0"/>
              <a:t>22/12/20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33430548-FC36-C94C-9A89-3492B3CE6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4A25ABB2-F4A1-E144-9CC8-9058B8327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332E4-FD49-294A-94D9-374D7E8B666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7134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238C31D4-F1D2-8C4A-92EE-08A53374D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88726521-9689-3144-A0EB-B8A18D22F7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057D1A4E-F43D-A044-9F79-B19298AC47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0A709-523A-EC49-9CA5-E4063D5E6D06}" type="datetimeFigureOut">
              <a:rPr lang="fr-FR" smtClean="0"/>
              <a:t>22/12/20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3220B10A-D7EC-8F43-B4FB-E84A14969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4F5A3F04-D497-2F4E-8C98-5CE69A1C3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332E4-FD49-294A-94D9-374D7E8B666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8927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4758088B-79B4-0049-9EA0-9EF36FFC2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EF1D9A09-EDDD-6342-8FF6-CC9996177D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06B502CF-9382-B244-A109-362A216F12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845CA0EA-86E8-2342-B17D-B505EFB88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0A709-523A-EC49-9CA5-E4063D5E6D06}" type="datetimeFigureOut">
              <a:rPr lang="fr-FR" smtClean="0"/>
              <a:t>22/12/20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62C4B860-7802-7F40-A7CA-11D69BEEE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360104A5-38DC-D340-9C22-D90C682A2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332E4-FD49-294A-94D9-374D7E8B666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8158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AE9B055-3894-BB41-8C39-4C1C19F5F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26EB7D92-2E70-914F-8E4B-E30D45A5CB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7623004F-88CE-6C4C-BC75-F86F1F5E25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E568BC90-AC7A-EF43-AACA-F3CD14775F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xmlns="" id="{0D4DBA84-65C0-724D-9995-9A2BF44A25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xmlns="" id="{4EA07363-383C-2D47-957E-282F4FEBD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0A709-523A-EC49-9CA5-E4063D5E6D06}" type="datetimeFigureOut">
              <a:rPr lang="fr-FR" smtClean="0"/>
              <a:t>22/12/20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xmlns="" id="{0C3518E5-6250-044D-AA3F-D4F5A0EF7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xmlns="" id="{C30A7496-AF6E-E442-8D27-1CB36A029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332E4-FD49-294A-94D9-374D7E8B666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2029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EC55A45-D09E-FF45-A9DC-CB83FD281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="" id="{FEE7E06B-2430-A94B-B36B-36FD3D0CE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0A709-523A-EC49-9CA5-E4063D5E6D06}" type="datetimeFigureOut">
              <a:rPr lang="fr-FR" smtClean="0"/>
              <a:t>22/12/20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8D085F87-F748-E54F-8356-A506BB9F9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4F810546-1D1A-B34C-ADE2-AC324E031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332E4-FD49-294A-94D9-374D7E8B666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899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xmlns="" id="{8BFE88FB-2A4A-8544-9401-93F9E33D90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0A709-523A-EC49-9CA5-E4063D5E6D06}" type="datetimeFigureOut">
              <a:rPr lang="fr-FR" smtClean="0"/>
              <a:t>22/12/20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xmlns="" id="{FFB54B1C-47F1-DA4B-8D7A-967E72C76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16718A45-363B-F844-8E92-919386B4B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332E4-FD49-294A-94D9-374D7E8B666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1867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97897057-5A60-EC40-90AE-817A31B60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C84023A5-4761-004F-80BE-0FB0BACF01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EB30B183-9FEA-004D-959F-A4B3DB69DD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06D031B3-B105-614C-A147-5D98D0BE2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0A709-523A-EC49-9CA5-E4063D5E6D06}" type="datetimeFigureOut">
              <a:rPr lang="fr-FR" smtClean="0"/>
              <a:t>22/12/20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BA0D6176-0D7B-5A41-AE67-AE6AFC0F4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94763D02-7B6B-0D44-A493-03F5DCFDF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332E4-FD49-294A-94D9-374D7E8B666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9415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552B89F5-49E6-5E4A-B99C-7DF0E680F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xmlns="" id="{D5CBA32C-BBF0-954B-907A-4C7C738FFD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D48F5554-AC94-9542-ADF8-C0D521EA00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1AEFF9DF-9229-E746-A486-972194129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0A709-523A-EC49-9CA5-E4063D5E6D06}" type="datetimeFigureOut">
              <a:rPr lang="fr-FR" smtClean="0"/>
              <a:t>22/12/20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42A6E5D1-75BF-F949-84AE-9D4FE411B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DDF95C5C-4C8F-FB46-BAC3-D35B5E6A6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332E4-FD49-294A-94D9-374D7E8B666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6814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xmlns="" id="{E6BCB47F-3C25-224C-A578-7ED88023A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64D4DC1F-303E-AE44-9157-26B6F34C91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AE67B534-3AFD-1446-83F8-C19C9CDB2E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80A709-523A-EC49-9CA5-E4063D5E6D06}" type="datetimeFigureOut">
              <a:rPr lang="fr-FR" smtClean="0"/>
              <a:t>22/12/20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54A5ED86-9560-B844-8339-5A3401BBDF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232D5FB3-B7A1-0A41-9512-EE77DF8CDD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332E4-FD49-294A-94D9-374D7E8B666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4025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42950481-EBBF-8F4E-BAD4-2884FBF12AE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Cas Mme M</a:t>
            </a:r>
          </a:p>
        </p:txBody>
      </p:sp>
    </p:spTree>
    <p:extLst>
      <p:ext uri="{BB962C8B-B14F-4D97-AF65-F5344CB8AC3E}">
        <p14:creationId xmlns:p14="http://schemas.microsoft.com/office/powerpoint/2010/main" val="18798150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8011A649-7F24-514C-AC71-3D8B3172DE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Patiente de 40 ans, en bon état général </a:t>
            </a:r>
          </a:p>
          <a:p>
            <a:r>
              <a:rPr lang="fr-FR" dirty="0"/>
              <a:t>Depuis l’âge de 18 ans, des céphalées en casque </a:t>
            </a:r>
          </a:p>
          <a:p>
            <a:r>
              <a:rPr lang="fr-FR" dirty="0"/>
              <a:t>Surdité de transmission Oreille gauche </a:t>
            </a:r>
          </a:p>
          <a:p>
            <a:r>
              <a:rPr lang="fr-FR" dirty="0"/>
              <a:t>G3P1 (IMG pour syndrome </a:t>
            </a:r>
            <a:r>
              <a:rPr lang="fr-FR" dirty="0" err="1"/>
              <a:t>polymalformatif</a:t>
            </a:r>
            <a:r>
              <a:rPr lang="fr-FR" dirty="0"/>
              <a:t>, Mort néonatal sur malformation cardiaque)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38615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04089AE9-C1DC-C241-830D-458E78698A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846" y="543393"/>
            <a:ext cx="5481202" cy="5771213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2EBDDAD1-F7FF-7746-8349-6BAA31992F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9422" y="543393"/>
            <a:ext cx="4306732" cy="5771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0855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B8626A94-051B-6E4F-BCA6-6523C311E0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703" y="864329"/>
            <a:ext cx="3733800" cy="48895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EFA6EBDD-A9FF-EA4B-9B37-DDE854CB83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9086" y="864329"/>
            <a:ext cx="4262818" cy="4635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1750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A7D01297-A6B2-5B49-99BD-F1AE68659C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43" y="219973"/>
            <a:ext cx="3209027" cy="6418053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02996427-6026-874E-B2F6-C00D52B0A0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6367" y="219973"/>
            <a:ext cx="2701757" cy="6418053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D6997821-1E40-684F-B647-B71A8C4CF3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5394" y="219973"/>
            <a:ext cx="3880933" cy="6418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567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14D97F1F-1A79-AF42-AC1D-6B9822593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Ostéopathie striée-Sclérose crânienne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CB8E3CD7-E5EA-A049-BBF7-10C6E7BFBD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err="1"/>
              <a:t>Osteopoecilie</a:t>
            </a:r>
            <a:r>
              <a:rPr lang="fr-FR" dirty="0"/>
              <a:t> striée ou Maladie de </a:t>
            </a:r>
            <a:r>
              <a:rPr lang="fr-FR" dirty="0" err="1"/>
              <a:t>Voorhoeve</a:t>
            </a:r>
            <a:endParaRPr lang="fr-FR" dirty="0"/>
          </a:p>
          <a:p>
            <a:r>
              <a:rPr lang="fr-FR" dirty="0"/>
              <a:t>Dysplasie osseuse </a:t>
            </a:r>
            <a:r>
              <a:rPr lang="fr-FR" dirty="0" err="1"/>
              <a:t>condensante</a:t>
            </a:r>
            <a:r>
              <a:rPr lang="fr-FR" dirty="0"/>
              <a:t> par anomalie de résorption de l’os secondaire </a:t>
            </a:r>
          </a:p>
          <a:p>
            <a:r>
              <a:rPr lang="fr-FR" dirty="0"/>
              <a:t>Sporadique ou transmise AD lié à l’X (gène LEMD3-WT2) </a:t>
            </a:r>
          </a:p>
          <a:p>
            <a:r>
              <a:rPr lang="fr-FR" dirty="0"/>
              <a:t>Clinique : </a:t>
            </a:r>
          </a:p>
          <a:p>
            <a:pPr lvl="1"/>
            <a:r>
              <a:rPr lang="fr-FR" dirty="0"/>
              <a:t>Asymptomatique </a:t>
            </a:r>
          </a:p>
          <a:p>
            <a:pPr lvl="1"/>
            <a:r>
              <a:rPr lang="fr-FR" dirty="0"/>
              <a:t>Malformations cardiaques </a:t>
            </a:r>
          </a:p>
          <a:p>
            <a:pPr lvl="1"/>
            <a:r>
              <a:rPr lang="fr-FR" dirty="0"/>
              <a:t>Paralysie des NC</a:t>
            </a:r>
          </a:p>
          <a:p>
            <a:pPr lvl="1"/>
            <a:r>
              <a:rPr lang="fr-FR" dirty="0"/>
              <a:t>Complications auditives </a:t>
            </a:r>
          </a:p>
          <a:p>
            <a:pPr lvl="1"/>
            <a:r>
              <a:rPr lang="fr-FR" dirty="0"/>
              <a:t>Complications dentaires</a:t>
            </a:r>
          </a:p>
          <a:p>
            <a:pPr lvl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2078560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86</Words>
  <Application>Microsoft Macintosh PowerPoint</Application>
  <PresentationFormat>Personnalisé</PresentationFormat>
  <Paragraphs>15</Paragraphs>
  <Slides>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7" baseType="lpstr">
      <vt:lpstr>Thème Office</vt:lpstr>
      <vt:lpstr>Cas Mme M</vt:lpstr>
      <vt:lpstr>Présentation PowerPoint</vt:lpstr>
      <vt:lpstr>Présentation PowerPoint</vt:lpstr>
      <vt:lpstr>Présentation PowerPoint</vt:lpstr>
      <vt:lpstr>Présentation PowerPoint</vt:lpstr>
      <vt:lpstr>Ostéopathie striée-Sclérose crânienne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 Mme M</dc:title>
  <dc:creator>Lea Lopez</dc:creator>
  <cp:lastModifiedBy>iMac</cp:lastModifiedBy>
  <cp:revision>8</cp:revision>
  <dcterms:created xsi:type="dcterms:W3CDTF">2020-11-05T14:27:55Z</dcterms:created>
  <dcterms:modified xsi:type="dcterms:W3CDTF">2020-12-22T14:30:12Z</dcterms:modified>
</cp:coreProperties>
</file>