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26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0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40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42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91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1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26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80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04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2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558D4-9919-408F-84C4-F242805671EC}" type="datetimeFigureOut">
              <a:rPr lang="fr-FR" smtClean="0"/>
              <a:t>22/10/20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AF16-5399-40ED-83AA-A84604BE13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8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/>
          <a:lstStyle/>
          <a:p>
            <a:r>
              <a:rPr lang="fr-FR" dirty="0" smtClean="0"/>
              <a:t>Mme Van-</a:t>
            </a:r>
            <a:r>
              <a:rPr lang="fr-FR" dirty="0" err="1" smtClean="0"/>
              <a:t>Velzen</a:t>
            </a:r>
            <a:r>
              <a:rPr lang="fr-FR" dirty="0" smtClean="0"/>
              <a:t> Fabienne (44 ans)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52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Anamnèse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Pas d’antécédent particulier hormis douleurs cervicales rachidiennes cervicales et lombaires mécaniques chez patiente ancienne gymnaste acrobatique</a:t>
            </a:r>
          </a:p>
          <a:p>
            <a:r>
              <a:rPr lang="fr-FR" dirty="0" smtClean="0"/>
              <a:t>Modification des douleurs lombaires depuis 3 mois devenant intenses, localisées en L4-L5 avec composante inflammatoire et réveils nocturnes permanents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530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IRM 03/09/20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26611"/>
            <a:ext cx="4176464" cy="350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4784"/>
            <a:ext cx="424825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907704" y="52711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T1</a:t>
            </a:r>
            <a:endParaRPr lang="fr-FR" sz="2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724128" y="527111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T1 </a:t>
            </a:r>
            <a:r>
              <a:rPr lang="fr-FR" sz="2400" b="1" dirty="0" err="1" smtClean="0"/>
              <a:t>gado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08336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922131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71" y="188640"/>
            <a:ext cx="250961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3239"/>
            <a:ext cx="2573697" cy="488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357955" y="509156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T1 FS </a:t>
            </a:r>
            <a:r>
              <a:rPr lang="fr-FR" sz="2400" b="1" dirty="0" err="1" smtClean="0"/>
              <a:t>gado</a:t>
            </a:r>
            <a:endParaRPr lang="fr-FR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83021" y="5754141"/>
            <a:ext cx="8174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T2 pas disponible sur le CD mais description « d’un </a:t>
            </a:r>
            <a:r>
              <a:rPr lang="fr-FR" sz="2400" b="1" dirty="0" err="1" smtClean="0"/>
              <a:t>hypersignal</a:t>
            </a:r>
            <a:r>
              <a:rPr lang="fr-FR" sz="2400" b="1" dirty="0" smtClean="0"/>
              <a:t> STIR mal visible »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72269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TDM </a:t>
            </a:r>
            <a:br>
              <a:rPr lang="fr-FR" dirty="0" smtClean="0"/>
            </a:br>
            <a:r>
              <a:rPr lang="fr-FR" dirty="0" smtClean="0"/>
              <a:t>03/09/20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4" y="3057390"/>
            <a:ext cx="4187298" cy="344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6285"/>
            <a:ext cx="2736304" cy="257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898036"/>
            <a:ext cx="4104456" cy="347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171"/>
            <a:ext cx="2713424" cy="279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9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90" y="1124744"/>
            <a:ext cx="2874252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92487"/>
            <a:ext cx="4176464" cy="421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89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TDM 2016 / TDM 2020</a:t>
            </a:r>
            <a:endParaRPr lang="fr-F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28800"/>
            <a:ext cx="312203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275101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Quel diagnostic étiologique ?? </a:t>
            </a:r>
          </a:p>
          <a:p>
            <a:r>
              <a:rPr lang="fr-FR" dirty="0" smtClean="0"/>
              <a:t>Conclusion radiologique : dysplasie fibreuse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2481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 DPC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Images rassurantes au vu de l’évolutivité car stable par rapport au TDM réalisé en 2016</a:t>
            </a:r>
          </a:p>
          <a:p>
            <a:r>
              <a:rPr lang="fr-FR"/>
              <a:t>Sur l’imagerie, nous ne visualisons pas d’autre lésion de proximité pour expliquer la </a:t>
            </a:r>
            <a:r>
              <a:rPr lang="fr-FR" smtClean="0"/>
              <a:t>douleur</a:t>
            </a:r>
            <a:endParaRPr lang="fr-FR" dirty="0" smtClean="0"/>
          </a:p>
          <a:p>
            <a:r>
              <a:rPr lang="fr-FR" dirty="0" smtClean="0"/>
              <a:t>Recommandation de réaliser une scintigraphie osseuse pour rechercher s’il existe des lésions de dysplasie fibreuse</a:t>
            </a:r>
          </a:p>
        </p:txBody>
      </p:sp>
    </p:spTree>
    <p:extLst>
      <p:ext uri="{BB962C8B-B14F-4D97-AF65-F5344CB8AC3E}">
        <p14:creationId xmlns:p14="http://schemas.microsoft.com/office/powerpoint/2010/main" val="3024880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132</Words>
  <Application>Microsoft Macintosh PowerPoint</Application>
  <PresentationFormat>Présentation à l'écran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Mme Van-Velzen Fabienne (44 ans)</vt:lpstr>
      <vt:lpstr>Anamnèse</vt:lpstr>
      <vt:lpstr>IRM 03/09/20</vt:lpstr>
      <vt:lpstr>Présentation PowerPoint</vt:lpstr>
      <vt:lpstr>TDM  03/09/20</vt:lpstr>
      <vt:lpstr>Présentation PowerPoint</vt:lpstr>
      <vt:lpstr>TDM 2016 / TDM 2020</vt:lpstr>
      <vt:lpstr>Présentation PowerPoint</vt:lpstr>
      <vt:lpstr>Discussion DPC</vt:lpstr>
    </vt:vector>
  </TitlesOfParts>
  <Company>CHU de Bordeaux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Mme V. Fabienne (44 ans)</dc:title>
  <dc:creator>Rhumatologie - Pellegrin</dc:creator>
  <cp:lastModifiedBy>iMac</cp:lastModifiedBy>
  <cp:revision>6</cp:revision>
  <dcterms:created xsi:type="dcterms:W3CDTF">2020-09-29T16:37:47Z</dcterms:created>
  <dcterms:modified xsi:type="dcterms:W3CDTF">2020-10-22T10:17:54Z</dcterms:modified>
</cp:coreProperties>
</file>