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4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4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16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43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69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0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55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5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70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60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38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1E26-9446-4A72-9440-824D05ED4CC3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922E-3C4F-4239-9C57-138951490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2</a:t>
            </a:r>
            <a:r>
              <a:rPr lang="fr-FR" altLang="fr-FR" baseline="30000" smtClean="0"/>
              <a:t>ème</a:t>
            </a:r>
            <a:r>
              <a:rPr lang="fr-FR" altLang="fr-FR" smtClean="0"/>
              <a:t> cas clinique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2592388"/>
          </a:xfrm>
        </p:spPr>
        <p:txBody>
          <a:bodyPr/>
          <a:lstStyle/>
          <a:p>
            <a:r>
              <a:rPr lang="fr-FR" altLang="fr-FR" smtClean="0"/>
              <a:t>Homme de 65 ans, qui consulte pour une douleur du coude qui a augmenté de volume</a:t>
            </a:r>
          </a:p>
          <a:p>
            <a:r>
              <a:rPr lang="fr-FR" altLang="fr-FR" smtClean="0"/>
              <a:t>Quel diagnostic au vu des radiographies ?</a:t>
            </a:r>
          </a:p>
        </p:txBody>
      </p:sp>
    </p:spTree>
    <p:extLst>
      <p:ext uri="{BB962C8B-B14F-4D97-AF65-F5344CB8AC3E}">
        <p14:creationId xmlns:p14="http://schemas.microsoft.com/office/powerpoint/2010/main" val="39939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3" descr="IM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144963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Image 4" descr="IMG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414655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IRM du rachis lombaire : pas de lésion évocatrice de SA mais doute sur une sacro </a:t>
            </a:r>
            <a:r>
              <a:rPr lang="fr-FR" dirty="0" err="1" smtClean="0"/>
              <a:t>iliite</a:t>
            </a:r>
            <a:r>
              <a:rPr lang="fr-FR" dirty="0" smtClean="0"/>
              <a:t> droite bien que la lésion prédomine sur le versant sacré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=&gt; Proposition de réaliser une IRM injectée dans 3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9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Espace réservé du contenu 3" descr="IMG_32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21780"/>
          <a:stretch>
            <a:fillRect/>
          </a:stretch>
        </p:blipFill>
        <p:spPr>
          <a:xfrm>
            <a:off x="457200" y="260350"/>
            <a:ext cx="8229600" cy="6192838"/>
          </a:xfrm>
        </p:spPr>
      </p:pic>
    </p:spTree>
    <p:extLst>
      <p:ext uri="{BB962C8B-B14F-4D97-AF65-F5344CB8AC3E}">
        <p14:creationId xmlns:p14="http://schemas.microsoft.com/office/powerpoint/2010/main" val="35033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Espace réservé du contenu 3" descr="IMG_32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8" b="21788"/>
          <a:stretch>
            <a:fillRect/>
          </a:stretch>
        </p:blipFill>
        <p:spPr>
          <a:xfrm>
            <a:off x="457200" y="333375"/>
            <a:ext cx="8229600" cy="6191250"/>
          </a:xfrm>
        </p:spPr>
      </p:pic>
    </p:spTree>
    <p:extLst>
      <p:ext uri="{BB962C8B-B14F-4D97-AF65-F5344CB8AC3E}">
        <p14:creationId xmlns:p14="http://schemas.microsoft.com/office/powerpoint/2010/main" val="3450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Espace réservé du contenu 3" descr="IMG_326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 b="23099"/>
          <a:stretch>
            <a:fillRect/>
          </a:stretch>
        </p:blipFill>
        <p:spPr>
          <a:xfrm>
            <a:off x="457200" y="549275"/>
            <a:ext cx="8229600" cy="5903913"/>
          </a:xfrm>
        </p:spPr>
      </p:pic>
    </p:spTree>
    <p:extLst>
      <p:ext uri="{BB962C8B-B14F-4D97-AF65-F5344CB8AC3E}">
        <p14:creationId xmlns:p14="http://schemas.microsoft.com/office/powerpoint/2010/main" val="12101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Chondrocalcinose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(Le bilan est en cours pour rechercher si c’est une forme primitive ou secondaire)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2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Homme de 38 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Père avec PR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En 2015,tableau abdominal fébrile avec diarrhée- CRP 175 mg/l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Depuis Décembre 2016,réveillé toutes les nuits par des dorsalgies moyennes </a:t>
            </a:r>
            <a:r>
              <a:rPr lang="mr-IN" sz="2800" dirty="0" smtClean="0"/>
              <a:t>–</a:t>
            </a:r>
            <a:r>
              <a:rPr lang="fr-FR" sz="2800" dirty="0"/>
              <a:t>c</a:t>
            </a:r>
            <a:r>
              <a:rPr lang="fr-FR" sz="2800" dirty="0" smtClean="0"/>
              <a:t>orrespondance sternale-soulagé par la position assise ou debout </a:t>
            </a:r>
            <a:r>
              <a:rPr lang="mr-IN" sz="2800" dirty="0" smtClean="0"/>
              <a:t>–</a:t>
            </a:r>
            <a:r>
              <a:rPr lang="fr-FR" sz="2800" dirty="0" smtClean="0"/>
              <a:t>dl atténuée par les AINS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Douleur fesse D </a:t>
            </a:r>
            <a:r>
              <a:rPr lang="mr-IN" sz="2800" dirty="0" smtClean="0"/>
              <a:t>–</a:t>
            </a:r>
            <a:r>
              <a:rPr lang="fr-FR" sz="2800" dirty="0" smtClean="0"/>
              <a:t> ATCD de </a:t>
            </a:r>
            <a:r>
              <a:rPr lang="fr-FR" sz="2800" dirty="0" err="1" smtClean="0"/>
              <a:t>talalgie</a:t>
            </a:r>
            <a:endParaRPr lang="fr-FR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Ex: cyphose à grand rayon </a:t>
            </a:r>
            <a:r>
              <a:rPr lang="mr-IN" sz="2800" dirty="0" smtClean="0"/>
              <a:t>–</a:t>
            </a:r>
            <a:r>
              <a:rPr lang="fr-FR" sz="2800" dirty="0" smtClean="0"/>
              <a:t> DS 7 cm </a:t>
            </a:r>
            <a:r>
              <a:rPr lang="mr-IN" sz="2800" dirty="0" smtClean="0"/>
              <a:t>–</a:t>
            </a:r>
            <a:r>
              <a:rPr lang="fr-FR" sz="2800" dirty="0" smtClean="0"/>
              <a:t>dorsalgies T7-T8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Scintigraphie 10/02/17 normale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VS 2 - CRP&lt;1 </a:t>
            </a:r>
            <a:r>
              <a:rPr lang="mr-IN" sz="2800" dirty="0" smtClean="0"/>
              <a:t>–</a:t>
            </a:r>
            <a:r>
              <a:rPr lang="fr-FR" sz="2800" dirty="0" smtClean="0"/>
              <a:t> HLA B27 positif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4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 5" descr="IM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44862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Image 6" descr="IMG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981075"/>
            <a:ext cx="44862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1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 5" descr="IM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370387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Image 6" descr="IMG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37038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 4" descr="IM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6975"/>
            <a:ext cx="456565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Image 5" descr="IMG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196975"/>
            <a:ext cx="4564062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Macintosh PowerPoint</Application>
  <PresentationFormat>Présentation à l'écran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2ème cas clinique</vt:lpstr>
      <vt:lpstr>Présentation PowerPoint</vt:lpstr>
      <vt:lpstr>Présentation PowerPoint</vt:lpstr>
      <vt:lpstr>Présentation PowerPoint</vt:lpstr>
      <vt:lpstr>Présentation PowerPoint</vt:lpstr>
      <vt:lpstr>3ème cas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2ème cas clinique</dc:title>
  <dc:creator>MEHSEN Nadia</dc:creator>
  <cp:lastModifiedBy>iMac</cp:lastModifiedBy>
  <cp:revision>1</cp:revision>
  <dcterms:created xsi:type="dcterms:W3CDTF">2018-01-17T16:54:59Z</dcterms:created>
  <dcterms:modified xsi:type="dcterms:W3CDTF">2018-01-23T14:36:54Z</dcterms:modified>
</cp:coreProperties>
</file>