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5DFE-FCA5-483D-AF2B-EB6D93EE60F5}" type="datetimeFigureOut">
              <a:rPr lang="fr-FR" smtClean="0"/>
              <a:pPr/>
              <a:t>14/12/17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9766-0883-45CD-8CC4-0227AB544EC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fr-FR" sz="6000" dirty="0" smtClean="0"/>
              <a:t>Réunion de dossier </a:t>
            </a:r>
            <a:br>
              <a:rPr lang="fr-FR" sz="6000" dirty="0" smtClean="0"/>
            </a:br>
            <a:r>
              <a:rPr lang="fr-FR" sz="6000" dirty="0" smtClean="0"/>
              <a:t>du  07.12.2017</a:t>
            </a:r>
            <a:endParaRPr lang="fr-FR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 sagittal</a:t>
            </a:r>
            <a:endParaRPr lang="fr-FR" dirty="0"/>
          </a:p>
        </p:txBody>
      </p:sp>
      <p:pic>
        <p:nvPicPr>
          <p:cNvPr id="2050" name="Picture 2" descr="G:\scanner poumons Cazeaux arlette\CAZEAUX ARLETTE 17-12-07 15-02-19 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1" name="Picture 3" descr="G:\scanner poumons Cazeaux arlette\CAZEAUX ARLETTE 17-12-07 15-03-09 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 axial</a:t>
            </a:r>
            <a:endParaRPr lang="fr-FR" dirty="0"/>
          </a:p>
        </p:txBody>
      </p:sp>
      <p:pic>
        <p:nvPicPr>
          <p:cNvPr id="3074" name="Picture 2" descr="G:\scanner poumons Cazeaux arlette\CAZEAUX ARLETTE 17-12-07 14-59-22 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3075" name="Picture 3" descr="G:\scanner poumons Cazeaux arlette\CAZEAUX ARLETTE 17-12-07 14-58-51 7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fr-FR" dirty="0" smtClean="0"/>
              <a:t>Déformations des mains et des pieds</a:t>
            </a:r>
          </a:p>
          <a:p>
            <a:r>
              <a:rPr lang="fr-FR" dirty="0" smtClean="0"/>
              <a:t>Nodules rhumatoïdes des coudes et du pouce dt</a:t>
            </a:r>
          </a:p>
          <a:p>
            <a:r>
              <a:rPr lang="fr-FR" dirty="0" smtClean="0"/>
              <a:t>Rx des mains et des pieds </a:t>
            </a:r>
          </a:p>
          <a:p>
            <a:r>
              <a:rPr lang="fr-FR" dirty="0" smtClean="0"/>
              <a:t>Methotrexate malgré les lesions pulmonaires ?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R., âgée de 65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Atcd de Raynaud pendant 2-3 ans à l’âge de 40 ans puis régression !</a:t>
            </a:r>
          </a:p>
          <a:p>
            <a:r>
              <a:rPr lang="fr-FR" dirty="0" smtClean="0"/>
              <a:t>CS en mai 2016 pour douleur de l’épaule dte, précédée 3 mois avant par des douleurs des poignets avec gène nocturne sans gonflement évident avec peu d’effet des AINS</a:t>
            </a:r>
          </a:p>
          <a:p>
            <a:r>
              <a:rPr lang="fr-FR" dirty="0" smtClean="0"/>
              <a:t>Puis crise poly articulaire avec fièvre et myalgies , calmée par les corticoïdes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CS du 16.06.16 : VS63 CRP=15 bilan immuno négatif (ACAN 1/80 moucheté) =&gt; imeth 10 + infil épaule dte</a:t>
            </a:r>
          </a:p>
          <a:p>
            <a:r>
              <a:rPr lang="fr-FR" dirty="0" smtClean="0"/>
              <a:t>CS du 25.07.16 : Amélioration épaule mais  gonflement du poignet dt =&gt; imeth 10 =&gt; 15</a:t>
            </a:r>
          </a:p>
          <a:p>
            <a:r>
              <a:rPr lang="fr-FR" dirty="0" smtClean="0"/>
              <a:t>Mieux mais tjs dérouillage des mains =&gt; metoject 20</a:t>
            </a:r>
          </a:p>
          <a:p>
            <a:r>
              <a:rPr lang="fr-FR" dirty="0" smtClean="0"/>
              <a:t>CS 14.04.17 : VS=36 CRP=- mais ALAT=111 et apparition des fissures de la pulpe des doigts sans Raynaud ni psoriasis =&gt; arrêt imeth 15 + cortancyl 3/J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CS 03.08.17 : ALAT 48</a:t>
            </a:r>
          </a:p>
          <a:p>
            <a:r>
              <a:rPr lang="fr-FR" dirty="0" smtClean="0"/>
              <a:t>CS 20.09.17 :récidive avec arthrite des poignets clinique et écho  VS=36 et CRP=11 +&gt; nouveau bilan</a:t>
            </a:r>
          </a:p>
          <a:p>
            <a:r>
              <a:rPr lang="fr-FR" dirty="0" smtClean="0"/>
              <a:t>FR=- Anti CCP=- ACAN =1/160 moucheté et anti JO1 +</a:t>
            </a:r>
          </a:p>
          <a:p>
            <a:r>
              <a:rPr lang="fr-FR" dirty="0" smtClean="0"/>
              <a:t>=&gt; CPK= ras Rx mains =ras mais lesions pulmonaires au scanner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</a:t>
            </a:r>
            <a:endParaRPr lang="fr-FR" dirty="0"/>
          </a:p>
        </p:txBody>
      </p:sp>
      <p:pic>
        <p:nvPicPr>
          <p:cNvPr id="1026" name="Picture 2" descr="G:\RIVIERE MARIE JOSE 17-11-20 17-24-22 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1027" name="Picture 3" descr="G:\RIVIERE MARIE JOSE 17-11-20 17-24-40 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</a:t>
            </a:r>
            <a:endParaRPr lang="fr-FR" dirty="0"/>
          </a:p>
        </p:txBody>
      </p:sp>
      <p:pic>
        <p:nvPicPr>
          <p:cNvPr id="2050" name="Picture 2" descr="G:\RIVIERE MARIE JOSE 17-11-20 17-25-08 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1" name="Picture 3" descr="G:\RIVIERE MARIE JOSE 17-11-20 17-25-37 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</a:t>
            </a:r>
            <a:endParaRPr lang="fr-FR" dirty="0"/>
          </a:p>
        </p:txBody>
      </p:sp>
      <p:pic>
        <p:nvPicPr>
          <p:cNvPr id="3074" name="Picture 2" descr="G:\RIVIERE MARIE JOSE 17-11-20 17-26-26 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3075" name="Picture 3" descr="G:\RIVIERE MARIE JOSE 17-11-20 17-26-43 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C., âgée de 85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Présente une dyspnée sans toux depuis 1 an</a:t>
            </a:r>
          </a:p>
          <a:p>
            <a:r>
              <a:rPr lang="fr-FR" dirty="0" smtClean="0"/>
              <a:t>Elle pèse 51 KG</a:t>
            </a:r>
          </a:p>
          <a:p>
            <a:r>
              <a:rPr lang="fr-FR" dirty="0" smtClean="0"/>
              <a:t>Un scanner est demandé et objective un sd interstitiel majeur avec images en rayons de miel</a:t>
            </a:r>
          </a:p>
          <a:p>
            <a:r>
              <a:rPr lang="fr-FR" dirty="0" smtClean="0"/>
              <a:t>Un bilan est demandé et retrouve des anti CCP fortement positifs et des ACAN négatifs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Scanner des poumons</a:t>
            </a:r>
            <a:endParaRPr lang="fr-FR" dirty="0"/>
          </a:p>
        </p:txBody>
      </p:sp>
      <p:pic>
        <p:nvPicPr>
          <p:cNvPr id="1026" name="Picture 2" descr="G:\scanner poumons Cazeaux arlette\CAZEAUX ARLETTE 17-12-07 15-01-49 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1027" name="Picture 3" descr="G:\scanner poumons Cazeaux arlette\CAZEAUX ARLETTE 17-12-07 15-01-15 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308</Words>
  <Application>Microsoft Macintosh PowerPoint</Application>
  <PresentationFormat>Présentation à l'écran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Réunion de dossier  du  07.12.2017</vt:lpstr>
      <vt:lpstr>Mme R., âgée de 65 ans</vt:lpstr>
      <vt:lpstr>Suite</vt:lpstr>
      <vt:lpstr>Suite</vt:lpstr>
      <vt:lpstr>Scanner</vt:lpstr>
      <vt:lpstr>scanner</vt:lpstr>
      <vt:lpstr>scanner</vt:lpstr>
      <vt:lpstr>Mme C., âgée de 85 ans</vt:lpstr>
      <vt:lpstr>Scanner des poumons</vt:lpstr>
      <vt:lpstr>Scanner sagittal</vt:lpstr>
      <vt:lpstr>Scanner axial</vt:lpstr>
      <vt:lpstr>examen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dossier  du jeudi 07.12.2017</dc:title>
  <dc:creator>Pierre</dc:creator>
  <cp:lastModifiedBy>iMac</cp:lastModifiedBy>
  <cp:revision>7</cp:revision>
  <dcterms:created xsi:type="dcterms:W3CDTF">2017-12-07T06:59:10Z</dcterms:created>
  <dcterms:modified xsi:type="dcterms:W3CDTF">2017-12-14T14:06:09Z</dcterms:modified>
</cp:coreProperties>
</file>